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8"/>
  </p:notesMasterIdLst>
  <p:handoutMasterIdLst>
    <p:handoutMasterId r:id="rId9"/>
  </p:handoutMasterIdLst>
  <p:sldIdLst>
    <p:sldId id="380" r:id="rId2"/>
    <p:sldId id="276" r:id="rId3"/>
    <p:sldId id="377" r:id="rId4"/>
    <p:sldId id="374" r:id="rId5"/>
    <p:sldId id="373" r:id="rId6"/>
    <p:sldId id="375" r:id="rId7"/>
  </p:sldIdLst>
  <p:sldSz cx="9906000" cy="6858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120">
          <p15:clr>
            <a:srgbClr val="A4A3A4"/>
          </p15:clr>
        </p15:guide>
      </p15:sldGuideLst>
    </p:ext>
    <p:ext uri="{2D200454-40CA-4A62-9FC3-DE9A4176ACB9}">
      <p15:notesGuideLst xmlns:p15="http://schemas.microsoft.com/office/powerpoint/2012/main">
        <p15:guide id="1" orient="horz" pos="3107" userDrawn="1">
          <p15:clr>
            <a:srgbClr val="A4A3A4"/>
          </p15:clr>
        </p15:guide>
        <p15:guide id="2" pos="212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4B7F"/>
    <a:srgbClr val="52528A"/>
    <a:srgbClr val="FFFFFF"/>
    <a:srgbClr val="FF00FF"/>
    <a:srgbClr val="FD91A8"/>
    <a:srgbClr val="CCECFF"/>
    <a:srgbClr val="CCFFCC"/>
    <a:srgbClr val="6699FF"/>
    <a:srgbClr val="F8F8F8"/>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79" autoAdjust="0"/>
    <p:restoredTop sz="96739" autoAdjust="0"/>
  </p:normalViewPr>
  <p:slideViewPr>
    <p:cSldViewPr>
      <p:cViewPr varScale="1">
        <p:scale>
          <a:sx n="78" d="100"/>
          <a:sy n="78" d="100"/>
        </p:scale>
        <p:origin x="1166" y="67"/>
      </p:cViewPr>
      <p:guideLst>
        <p:guide orient="horz" pos="2161"/>
        <p:guide pos="312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1" d="100"/>
          <a:sy n="51" d="100"/>
        </p:scale>
        <p:origin x="-1848" y="-108"/>
      </p:cViewPr>
      <p:guideLst>
        <p:guide orient="horz" pos="3107"/>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4" y="1"/>
            <a:ext cx="2920193" cy="49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54" tIns="45276" rIns="90554" bIns="45276" numCol="1" anchor="t" anchorCtr="0" compatLnSpc="1">
            <a:prstTxWarp prst="textNoShape">
              <a:avLst/>
            </a:prstTxWarp>
          </a:bodyPr>
          <a:lstStyle>
            <a:lvl1pPr>
              <a:defRPr sz="1200">
                <a:ea typeface="ＭＳ Ｐゴシック" pitchFamily="50" charset="-128"/>
              </a:defRPr>
            </a:lvl1pPr>
          </a:lstStyle>
          <a:p>
            <a:pPr>
              <a:defRPr/>
            </a:pPr>
            <a:endParaRPr lang="en-US" altLang="ja-JP"/>
          </a:p>
        </p:txBody>
      </p:sp>
      <p:sp>
        <p:nvSpPr>
          <p:cNvPr id="11267" name="Rectangle 3"/>
          <p:cNvSpPr>
            <a:spLocks noGrp="1" noChangeArrowheads="1"/>
          </p:cNvSpPr>
          <p:nvPr>
            <p:ph type="dt" sz="quarter" idx="1"/>
          </p:nvPr>
        </p:nvSpPr>
        <p:spPr bwMode="auto">
          <a:xfrm>
            <a:off x="3815576" y="1"/>
            <a:ext cx="2918620" cy="49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54" tIns="45276" rIns="90554" bIns="45276" numCol="1" anchor="t" anchorCtr="0" compatLnSpc="1">
            <a:prstTxWarp prst="textNoShape">
              <a:avLst/>
            </a:prstTxWarp>
          </a:bodyPr>
          <a:lstStyle>
            <a:lvl1pPr algn="r">
              <a:defRPr sz="1200">
                <a:ea typeface="ＭＳ Ｐゴシック" pitchFamily="50" charset="-128"/>
              </a:defRPr>
            </a:lvl1pPr>
          </a:lstStyle>
          <a:p>
            <a:pPr>
              <a:defRPr/>
            </a:pPr>
            <a:endParaRPr lang="en-US" altLang="ja-JP"/>
          </a:p>
        </p:txBody>
      </p:sp>
      <p:sp>
        <p:nvSpPr>
          <p:cNvPr id="11268" name="Rectangle 4"/>
          <p:cNvSpPr>
            <a:spLocks noGrp="1" noChangeArrowheads="1"/>
          </p:cNvSpPr>
          <p:nvPr>
            <p:ph type="ftr" sz="quarter" idx="2"/>
          </p:nvPr>
        </p:nvSpPr>
        <p:spPr bwMode="auto">
          <a:xfrm>
            <a:off x="4" y="9371504"/>
            <a:ext cx="2920193" cy="493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54" tIns="45276" rIns="90554" bIns="45276" numCol="1" anchor="b" anchorCtr="0" compatLnSpc="1">
            <a:prstTxWarp prst="textNoShape">
              <a:avLst/>
            </a:prstTxWarp>
          </a:bodyPr>
          <a:lstStyle>
            <a:lvl1pPr>
              <a:defRPr sz="1200">
                <a:ea typeface="ＭＳ Ｐゴシック" pitchFamily="50" charset="-128"/>
              </a:defRPr>
            </a:lvl1pPr>
          </a:lstStyle>
          <a:p>
            <a:pPr>
              <a:defRPr/>
            </a:pPr>
            <a:endParaRPr lang="en-US" altLang="ja-JP"/>
          </a:p>
        </p:txBody>
      </p:sp>
      <p:sp>
        <p:nvSpPr>
          <p:cNvPr id="11269" name="Rectangle 5"/>
          <p:cNvSpPr>
            <a:spLocks noGrp="1" noChangeArrowheads="1"/>
          </p:cNvSpPr>
          <p:nvPr>
            <p:ph type="sldNum" sz="quarter" idx="3"/>
          </p:nvPr>
        </p:nvSpPr>
        <p:spPr bwMode="auto">
          <a:xfrm>
            <a:off x="3815576" y="9371504"/>
            <a:ext cx="2918620" cy="493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54" tIns="45276" rIns="90554" bIns="45276" numCol="1" anchor="b" anchorCtr="0" compatLnSpc="1">
            <a:prstTxWarp prst="textNoShape">
              <a:avLst/>
            </a:prstTxWarp>
          </a:bodyPr>
          <a:lstStyle>
            <a:lvl1pPr algn="r">
              <a:defRPr sz="1200">
                <a:ea typeface="ＭＳ Ｐゴシック" pitchFamily="50" charset="-128"/>
              </a:defRPr>
            </a:lvl1pPr>
          </a:lstStyle>
          <a:p>
            <a:pPr>
              <a:defRPr/>
            </a:pPr>
            <a:fld id="{ED6AF0A3-907D-4135-BCD2-146979183669}" type="slidenum">
              <a:rPr lang="en-US" altLang="ja-JP"/>
              <a:pPr>
                <a:defRPr/>
              </a:pPr>
              <a:t>‹#›</a:t>
            </a:fld>
            <a:endParaRPr lang="en-US" altLang="ja-JP"/>
          </a:p>
        </p:txBody>
      </p:sp>
    </p:spTree>
    <p:extLst>
      <p:ext uri="{BB962C8B-B14F-4D97-AF65-F5344CB8AC3E}">
        <p14:creationId xmlns:p14="http://schemas.microsoft.com/office/powerpoint/2010/main" val="87103157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4" y="1"/>
            <a:ext cx="2920193" cy="49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54" tIns="45276" rIns="90554" bIns="45276" numCol="1" anchor="t" anchorCtr="0" compatLnSpc="1">
            <a:prstTxWarp prst="textNoShape">
              <a:avLst/>
            </a:prstTxWarp>
          </a:bodyPr>
          <a:lstStyle>
            <a:lvl1pPr>
              <a:defRPr sz="1200">
                <a:ea typeface="ＭＳ Ｐゴシック" pitchFamily="50" charset="-128"/>
              </a:defRPr>
            </a:lvl1pPr>
          </a:lstStyle>
          <a:p>
            <a:pPr>
              <a:defRPr/>
            </a:pPr>
            <a:endParaRPr lang="en-US" altLang="ja-JP"/>
          </a:p>
        </p:txBody>
      </p:sp>
      <p:sp>
        <p:nvSpPr>
          <p:cNvPr id="76803" name="Rectangle 3"/>
          <p:cNvSpPr>
            <a:spLocks noGrp="1" noChangeArrowheads="1"/>
          </p:cNvSpPr>
          <p:nvPr>
            <p:ph type="dt" idx="1"/>
          </p:nvPr>
        </p:nvSpPr>
        <p:spPr bwMode="auto">
          <a:xfrm>
            <a:off x="3815576" y="1"/>
            <a:ext cx="2918620" cy="493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54" tIns="45276" rIns="90554" bIns="45276" numCol="1" anchor="t" anchorCtr="0" compatLnSpc="1">
            <a:prstTxWarp prst="textNoShape">
              <a:avLst/>
            </a:prstTxWarp>
          </a:bodyPr>
          <a:lstStyle>
            <a:lvl1pPr algn="r">
              <a:defRPr sz="1200">
                <a:ea typeface="ＭＳ Ｐゴシック" pitchFamily="50" charset="-128"/>
              </a:defRPr>
            </a:lvl1pPr>
          </a:lstStyle>
          <a:p>
            <a:pPr>
              <a:defRPr/>
            </a:pPr>
            <a:endParaRPr lang="en-US" altLang="ja-JP"/>
          </a:p>
        </p:txBody>
      </p:sp>
      <p:sp>
        <p:nvSpPr>
          <p:cNvPr id="50180" name="Rectangle 4"/>
          <p:cNvSpPr>
            <a:spLocks noGrp="1" noRot="1" noChangeAspect="1" noChangeArrowheads="1" noTextEdit="1"/>
          </p:cNvSpPr>
          <p:nvPr>
            <p:ph type="sldImg" idx="2"/>
          </p:nvPr>
        </p:nvSpPr>
        <p:spPr bwMode="auto">
          <a:xfrm>
            <a:off x="698500" y="741363"/>
            <a:ext cx="5338763" cy="36972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6805" name="Rectangle 5"/>
          <p:cNvSpPr>
            <a:spLocks noGrp="1" noChangeArrowheads="1"/>
          </p:cNvSpPr>
          <p:nvPr>
            <p:ph type="body" sz="quarter" idx="3"/>
          </p:nvPr>
        </p:nvSpPr>
        <p:spPr bwMode="auto">
          <a:xfrm>
            <a:off x="675462" y="4684965"/>
            <a:ext cx="5384841" cy="4439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54" tIns="45276" rIns="90554" bIns="45276"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76806" name="Rectangle 6"/>
          <p:cNvSpPr>
            <a:spLocks noGrp="1" noChangeArrowheads="1"/>
          </p:cNvSpPr>
          <p:nvPr>
            <p:ph type="ftr" sz="quarter" idx="4"/>
          </p:nvPr>
        </p:nvSpPr>
        <p:spPr bwMode="auto">
          <a:xfrm>
            <a:off x="4" y="9371504"/>
            <a:ext cx="2920193" cy="493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54" tIns="45276" rIns="90554" bIns="45276" numCol="1" anchor="b" anchorCtr="0" compatLnSpc="1">
            <a:prstTxWarp prst="textNoShape">
              <a:avLst/>
            </a:prstTxWarp>
          </a:bodyPr>
          <a:lstStyle>
            <a:lvl1pPr>
              <a:defRPr sz="1200">
                <a:ea typeface="ＭＳ Ｐゴシック" pitchFamily="50" charset="-128"/>
              </a:defRPr>
            </a:lvl1pPr>
          </a:lstStyle>
          <a:p>
            <a:pPr>
              <a:defRPr/>
            </a:pPr>
            <a:endParaRPr lang="en-US" altLang="ja-JP"/>
          </a:p>
        </p:txBody>
      </p:sp>
      <p:sp>
        <p:nvSpPr>
          <p:cNvPr id="76807" name="Rectangle 7"/>
          <p:cNvSpPr>
            <a:spLocks noGrp="1" noChangeArrowheads="1"/>
          </p:cNvSpPr>
          <p:nvPr>
            <p:ph type="sldNum" sz="quarter" idx="5"/>
          </p:nvPr>
        </p:nvSpPr>
        <p:spPr bwMode="auto">
          <a:xfrm>
            <a:off x="3815576" y="9371504"/>
            <a:ext cx="2918620" cy="493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554" tIns="45276" rIns="90554" bIns="45276" numCol="1" anchor="b" anchorCtr="0" compatLnSpc="1">
            <a:prstTxWarp prst="textNoShape">
              <a:avLst/>
            </a:prstTxWarp>
          </a:bodyPr>
          <a:lstStyle>
            <a:lvl1pPr algn="r">
              <a:defRPr sz="1200">
                <a:ea typeface="ＭＳ Ｐゴシック" pitchFamily="50" charset="-128"/>
              </a:defRPr>
            </a:lvl1pPr>
          </a:lstStyle>
          <a:p>
            <a:pPr>
              <a:defRPr/>
            </a:pPr>
            <a:fld id="{221DFD61-57FE-4B0D-A8D6-06995CF64311}" type="slidenum">
              <a:rPr lang="en-US" altLang="ja-JP"/>
              <a:pPr>
                <a:defRPr/>
              </a:pPr>
              <a:t>‹#›</a:t>
            </a:fld>
            <a:endParaRPr lang="en-US" altLang="ja-JP"/>
          </a:p>
        </p:txBody>
      </p:sp>
    </p:spTree>
    <p:extLst>
      <p:ext uri="{BB962C8B-B14F-4D97-AF65-F5344CB8AC3E}">
        <p14:creationId xmlns:p14="http://schemas.microsoft.com/office/powerpoint/2010/main" val="132212250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kumimoji="1" sz="800" kern="1200">
        <a:solidFill>
          <a:schemeClr val="tx1"/>
        </a:solidFill>
        <a:latin typeface="Arial" charset="0"/>
        <a:ea typeface="ＭＳ Ｐ明朝" pitchFamily="18" charset="-128"/>
        <a:cs typeface="+mn-cs"/>
      </a:defRPr>
    </a:lvl1pPr>
    <a:lvl2pPr marL="306388" algn="l" rtl="0" eaLnBrk="0" fontAlgn="base" hangingPunct="0">
      <a:spcBef>
        <a:spcPct val="30000"/>
      </a:spcBef>
      <a:spcAft>
        <a:spcPct val="0"/>
      </a:spcAft>
      <a:defRPr kumimoji="1" sz="800" kern="1200">
        <a:solidFill>
          <a:schemeClr val="tx1"/>
        </a:solidFill>
        <a:latin typeface="Arial" charset="0"/>
        <a:ea typeface="ＭＳ Ｐ明朝" pitchFamily="18" charset="-128"/>
        <a:cs typeface="+mn-cs"/>
      </a:defRPr>
    </a:lvl2pPr>
    <a:lvl3pPr marL="614363" algn="l" rtl="0" eaLnBrk="0" fontAlgn="base" hangingPunct="0">
      <a:spcBef>
        <a:spcPct val="30000"/>
      </a:spcBef>
      <a:spcAft>
        <a:spcPct val="0"/>
      </a:spcAft>
      <a:defRPr kumimoji="1" sz="800" kern="1200">
        <a:solidFill>
          <a:schemeClr val="tx1"/>
        </a:solidFill>
        <a:latin typeface="Arial" charset="0"/>
        <a:ea typeface="ＭＳ Ｐ明朝" pitchFamily="18" charset="-128"/>
        <a:cs typeface="+mn-cs"/>
      </a:defRPr>
    </a:lvl3pPr>
    <a:lvl4pPr marL="922338" algn="l" rtl="0" eaLnBrk="0" fontAlgn="base" hangingPunct="0">
      <a:spcBef>
        <a:spcPct val="30000"/>
      </a:spcBef>
      <a:spcAft>
        <a:spcPct val="0"/>
      </a:spcAft>
      <a:defRPr kumimoji="1" sz="800" kern="1200">
        <a:solidFill>
          <a:schemeClr val="tx1"/>
        </a:solidFill>
        <a:latin typeface="Arial" charset="0"/>
        <a:ea typeface="ＭＳ Ｐ明朝" pitchFamily="18" charset="-128"/>
        <a:cs typeface="+mn-cs"/>
      </a:defRPr>
    </a:lvl4pPr>
    <a:lvl5pPr marL="1230313" algn="l" rtl="0" eaLnBrk="0" fontAlgn="base" hangingPunct="0">
      <a:spcBef>
        <a:spcPct val="30000"/>
      </a:spcBef>
      <a:spcAft>
        <a:spcPct val="0"/>
      </a:spcAft>
      <a:defRPr kumimoji="1" sz="800" kern="1200">
        <a:solidFill>
          <a:schemeClr val="tx1"/>
        </a:solidFill>
        <a:latin typeface="Arial" charset="0"/>
        <a:ea typeface="ＭＳ Ｐ明朝" pitchFamily="18" charset="-128"/>
        <a:cs typeface="+mn-cs"/>
      </a:defRPr>
    </a:lvl5pPr>
    <a:lvl6pPr marL="1539392" algn="l" defTabSz="615757" rtl="0" eaLnBrk="1" latinLnBrk="0" hangingPunct="1">
      <a:defRPr kumimoji="1" sz="800" kern="1200">
        <a:solidFill>
          <a:schemeClr val="tx1"/>
        </a:solidFill>
        <a:latin typeface="+mn-lt"/>
        <a:ea typeface="+mn-ea"/>
        <a:cs typeface="+mn-cs"/>
      </a:defRPr>
    </a:lvl6pPr>
    <a:lvl7pPr marL="1847271" algn="l" defTabSz="615757" rtl="0" eaLnBrk="1" latinLnBrk="0" hangingPunct="1">
      <a:defRPr kumimoji="1" sz="800" kern="1200">
        <a:solidFill>
          <a:schemeClr val="tx1"/>
        </a:solidFill>
        <a:latin typeface="+mn-lt"/>
        <a:ea typeface="+mn-ea"/>
        <a:cs typeface="+mn-cs"/>
      </a:defRPr>
    </a:lvl7pPr>
    <a:lvl8pPr marL="2155149" algn="l" defTabSz="615757" rtl="0" eaLnBrk="1" latinLnBrk="0" hangingPunct="1">
      <a:defRPr kumimoji="1" sz="800" kern="1200">
        <a:solidFill>
          <a:schemeClr val="tx1"/>
        </a:solidFill>
        <a:latin typeface="+mn-lt"/>
        <a:ea typeface="+mn-ea"/>
        <a:cs typeface="+mn-cs"/>
      </a:defRPr>
    </a:lvl8pPr>
    <a:lvl9pPr marL="2463028" algn="l" defTabSz="615757" rtl="0" eaLnBrk="1" latinLnBrk="0" hangingPunct="1">
      <a:defRPr kumimoji="1" sz="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eaLnBrk="0" hangingPunct="0">
              <a:defRPr kumimoji="1" sz="1500">
                <a:solidFill>
                  <a:schemeClr val="tx1"/>
                </a:solidFill>
                <a:latin typeface="Arial" charset="0"/>
                <a:ea typeface="ＭＳ Ｐゴシック" charset="-128"/>
              </a:defRPr>
            </a:lvl1pPr>
            <a:lvl2pPr marL="736148" indent="-283134" eaLnBrk="0" hangingPunct="0">
              <a:defRPr kumimoji="1" sz="1500">
                <a:solidFill>
                  <a:schemeClr val="tx1"/>
                </a:solidFill>
                <a:latin typeface="Arial" charset="0"/>
                <a:ea typeface="ＭＳ Ｐゴシック" charset="-128"/>
              </a:defRPr>
            </a:lvl2pPr>
            <a:lvl3pPr marL="1132539" indent="-226507" eaLnBrk="0" hangingPunct="0">
              <a:defRPr kumimoji="1" sz="1500">
                <a:solidFill>
                  <a:schemeClr val="tx1"/>
                </a:solidFill>
                <a:latin typeface="Arial" charset="0"/>
                <a:ea typeface="ＭＳ Ｐゴシック" charset="-128"/>
              </a:defRPr>
            </a:lvl3pPr>
            <a:lvl4pPr marL="1585554" indent="-226507" eaLnBrk="0" hangingPunct="0">
              <a:defRPr kumimoji="1" sz="1500">
                <a:solidFill>
                  <a:schemeClr val="tx1"/>
                </a:solidFill>
                <a:latin typeface="Arial" charset="0"/>
                <a:ea typeface="ＭＳ Ｐゴシック" charset="-128"/>
              </a:defRPr>
            </a:lvl4pPr>
            <a:lvl5pPr marL="2038570" indent="-226507" eaLnBrk="0" hangingPunct="0">
              <a:defRPr kumimoji="1" sz="1500">
                <a:solidFill>
                  <a:schemeClr val="tx1"/>
                </a:solidFill>
                <a:latin typeface="Arial" charset="0"/>
                <a:ea typeface="ＭＳ Ｐゴシック" charset="-128"/>
              </a:defRPr>
            </a:lvl5pPr>
            <a:lvl6pPr marL="2491585" indent="-226507" eaLnBrk="0" fontAlgn="base" hangingPunct="0">
              <a:spcBef>
                <a:spcPct val="0"/>
              </a:spcBef>
              <a:spcAft>
                <a:spcPct val="0"/>
              </a:spcAft>
              <a:defRPr kumimoji="1" sz="1500">
                <a:solidFill>
                  <a:schemeClr val="tx1"/>
                </a:solidFill>
                <a:latin typeface="Arial" charset="0"/>
                <a:ea typeface="ＭＳ Ｐゴシック" charset="-128"/>
              </a:defRPr>
            </a:lvl6pPr>
            <a:lvl7pPr marL="2944600" indent="-226507" eaLnBrk="0" fontAlgn="base" hangingPunct="0">
              <a:spcBef>
                <a:spcPct val="0"/>
              </a:spcBef>
              <a:spcAft>
                <a:spcPct val="0"/>
              </a:spcAft>
              <a:defRPr kumimoji="1" sz="1500">
                <a:solidFill>
                  <a:schemeClr val="tx1"/>
                </a:solidFill>
                <a:latin typeface="Arial" charset="0"/>
                <a:ea typeface="ＭＳ Ｐゴシック" charset="-128"/>
              </a:defRPr>
            </a:lvl7pPr>
            <a:lvl8pPr marL="3397617" indent="-226507" eaLnBrk="0" fontAlgn="base" hangingPunct="0">
              <a:spcBef>
                <a:spcPct val="0"/>
              </a:spcBef>
              <a:spcAft>
                <a:spcPct val="0"/>
              </a:spcAft>
              <a:defRPr kumimoji="1" sz="1500">
                <a:solidFill>
                  <a:schemeClr val="tx1"/>
                </a:solidFill>
                <a:latin typeface="Arial" charset="0"/>
                <a:ea typeface="ＭＳ Ｐゴシック" charset="-128"/>
              </a:defRPr>
            </a:lvl8pPr>
            <a:lvl9pPr marL="3850632" indent="-226507" eaLnBrk="0" fontAlgn="base" hangingPunct="0">
              <a:spcBef>
                <a:spcPct val="0"/>
              </a:spcBef>
              <a:spcAft>
                <a:spcPct val="0"/>
              </a:spcAft>
              <a:defRPr kumimoji="1" sz="1500">
                <a:solidFill>
                  <a:schemeClr val="tx1"/>
                </a:solidFill>
                <a:latin typeface="Arial" charset="0"/>
                <a:ea typeface="ＭＳ Ｐゴシック" charset="-128"/>
              </a:defRPr>
            </a:lvl9pPr>
          </a:lstStyle>
          <a:p>
            <a:pPr defTabSz="456991" eaLnBrk="1" hangingPunct="1">
              <a:defRPr/>
            </a:pPr>
            <a:fld id="{7262BDB1-ACB1-4FD5-BA7D-AF53B80D0884}" type="slidenum">
              <a:rPr lang="en-US" altLang="ja-JP" sz="1200">
                <a:solidFill>
                  <a:srgbClr val="000000"/>
                </a:solidFill>
              </a:rPr>
              <a:pPr defTabSz="456991" eaLnBrk="1" hangingPunct="1">
                <a:defRPr/>
              </a:pPr>
              <a:t>1</a:t>
            </a:fld>
            <a:endParaRPr lang="en-US" altLang="ja-JP" sz="1200" dirty="0">
              <a:solidFill>
                <a:srgbClr val="000000"/>
              </a:solidFill>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p:spPr>
        <p:txBody>
          <a:bodyPr/>
          <a:lstStyle/>
          <a:p>
            <a:pPr eaLnBrk="1" hangingPunct="1"/>
            <a:endParaRPr lang="ja-JP" altLang="ja-JP">
              <a:ea typeface="ＭＳ Ｐ明朝" charset="-128"/>
            </a:endParaRPr>
          </a:p>
        </p:txBody>
      </p:sp>
    </p:spTree>
    <p:extLst>
      <p:ext uri="{BB962C8B-B14F-4D97-AF65-F5344CB8AC3E}">
        <p14:creationId xmlns:p14="http://schemas.microsoft.com/office/powerpoint/2010/main" val="4167053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eaLnBrk="0" hangingPunct="0">
              <a:defRPr kumimoji="1" sz="1500">
                <a:solidFill>
                  <a:schemeClr val="tx1"/>
                </a:solidFill>
                <a:latin typeface="Arial" charset="0"/>
                <a:ea typeface="ＭＳ Ｐゴシック" charset="-128"/>
              </a:defRPr>
            </a:lvl1pPr>
            <a:lvl2pPr marL="736148" indent="-283134" eaLnBrk="0" hangingPunct="0">
              <a:defRPr kumimoji="1" sz="1500">
                <a:solidFill>
                  <a:schemeClr val="tx1"/>
                </a:solidFill>
                <a:latin typeface="Arial" charset="0"/>
                <a:ea typeface="ＭＳ Ｐゴシック" charset="-128"/>
              </a:defRPr>
            </a:lvl2pPr>
            <a:lvl3pPr marL="1132539" indent="-226507" eaLnBrk="0" hangingPunct="0">
              <a:defRPr kumimoji="1" sz="1500">
                <a:solidFill>
                  <a:schemeClr val="tx1"/>
                </a:solidFill>
                <a:latin typeface="Arial" charset="0"/>
                <a:ea typeface="ＭＳ Ｐゴシック" charset="-128"/>
              </a:defRPr>
            </a:lvl3pPr>
            <a:lvl4pPr marL="1585554" indent="-226507" eaLnBrk="0" hangingPunct="0">
              <a:defRPr kumimoji="1" sz="1500">
                <a:solidFill>
                  <a:schemeClr val="tx1"/>
                </a:solidFill>
                <a:latin typeface="Arial" charset="0"/>
                <a:ea typeface="ＭＳ Ｐゴシック" charset="-128"/>
              </a:defRPr>
            </a:lvl4pPr>
            <a:lvl5pPr marL="2038570" indent="-226507" eaLnBrk="0" hangingPunct="0">
              <a:defRPr kumimoji="1" sz="1500">
                <a:solidFill>
                  <a:schemeClr val="tx1"/>
                </a:solidFill>
                <a:latin typeface="Arial" charset="0"/>
                <a:ea typeface="ＭＳ Ｐゴシック" charset="-128"/>
              </a:defRPr>
            </a:lvl5pPr>
            <a:lvl6pPr marL="2491585" indent="-226507" eaLnBrk="0" fontAlgn="base" hangingPunct="0">
              <a:spcBef>
                <a:spcPct val="0"/>
              </a:spcBef>
              <a:spcAft>
                <a:spcPct val="0"/>
              </a:spcAft>
              <a:defRPr kumimoji="1" sz="1500">
                <a:solidFill>
                  <a:schemeClr val="tx1"/>
                </a:solidFill>
                <a:latin typeface="Arial" charset="0"/>
                <a:ea typeface="ＭＳ Ｐゴシック" charset="-128"/>
              </a:defRPr>
            </a:lvl6pPr>
            <a:lvl7pPr marL="2944600" indent="-226507" eaLnBrk="0" fontAlgn="base" hangingPunct="0">
              <a:spcBef>
                <a:spcPct val="0"/>
              </a:spcBef>
              <a:spcAft>
                <a:spcPct val="0"/>
              </a:spcAft>
              <a:defRPr kumimoji="1" sz="1500">
                <a:solidFill>
                  <a:schemeClr val="tx1"/>
                </a:solidFill>
                <a:latin typeface="Arial" charset="0"/>
                <a:ea typeface="ＭＳ Ｐゴシック" charset="-128"/>
              </a:defRPr>
            </a:lvl7pPr>
            <a:lvl8pPr marL="3397617" indent="-226507" eaLnBrk="0" fontAlgn="base" hangingPunct="0">
              <a:spcBef>
                <a:spcPct val="0"/>
              </a:spcBef>
              <a:spcAft>
                <a:spcPct val="0"/>
              </a:spcAft>
              <a:defRPr kumimoji="1" sz="1500">
                <a:solidFill>
                  <a:schemeClr val="tx1"/>
                </a:solidFill>
                <a:latin typeface="Arial" charset="0"/>
                <a:ea typeface="ＭＳ Ｐゴシック" charset="-128"/>
              </a:defRPr>
            </a:lvl8pPr>
            <a:lvl9pPr marL="3850632" indent="-226507"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fld id="{DFD6DA7B-0B69-4014-A7D7-2D548A8AE375}" type="slidenum">
              <a:rPr lang="en-US" altLang="ja-JP" sz="1200"/>
              <a:pPr eaLnBrk="1" hangingPunct="1"/>
              <a:t>2</a:t>
            </a:fld>
            <a:endParaRPr lang="en-US" altLang="ja-JP" sz="1200" dirty="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p:spPr>
        <p:txBody>
          <a:bodyPr/>
          <a:lstStyle/>
          <a:p>
            <a:pPr eaLnBrk="1" hangingPunct="1"/>
            <a:endParaRPr lang="ja-JP" altLang="ja-JP">
              <a:ea typeface="ＭＳ Ｐ明朝" charset="-128"/>
            </a:endParaRPr>
          </a:p>
        </p:txBody>
      </p:sp>
    </p:spTree>
    <p:extLst>
      <p:ext uri="{BB962C8B-B14F-4D97-AF65-F5344CB8AC3E}">
        <p14:creationId xmlns:p14="http://schemas.microsoft.com/office/powerpoint/2010/main" val="225576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スライド イメージ プレースホルダー 1"/>
          <p:cNvSpPr>
            <a:spLocks noGrp="1" noRot="1" noChangeAspect="1" noTextEdit="1"/>
          </p:cNvSpPr>
          <p:nvPr>
            <p:ph type="sldImg"/>
          </p:nvPr>
        </p:nvSpPr>
        <p:spPr>
          <a:ln/>
        </p:spPr>
      </p:sp>
      <p:sp>
        <p:nvSpPr>
          <p:cNvPr id="53251"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a:ea typeface="ＭＳ Ｐ明朝" charset="-128"/>
            </a:endParaRPr>
          </a:p>
        </p:txBody>
      </p:sp>
      <p:sp>
        <p:nvSpPr>
          <p:cNvPr id="53252" name="スライド番号プレースホルダー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500">
                <a:solidFill>
                  <a:schemeClr val="tx1"/>
                </a:solidFill>
                <a:latin typeface="Arial" charset="0"/>
                <a:ea typeface="ＭＳ Ｐゴシック" charset="-128"/>
              </a:defRPr>
            </a:lvl1pPr>
            <a:lvl2pPr marL="736148" indent="-283134" eaLnBrk="0" hangingPunct="0">
              <a:defRPr kumimoji="1" sz="1500">
                <a:solidFill>
                  <a:schemeClr val="tx1"/>
                </a:solidFill>
                <a:latin typeface="Arial" charset="0"/>
                <a:ea typeface="ＭＳ Ｐゴシック" charset="-128"/>
              </a:defRPr>
            </a:lvl2pPr>
            <a:lvl3pPr marL="1132539" indent="-226507" eaLnBrk="0" hangingPunct="0">
              <a:defRPr kumimoji="1" sz="1500">
                <a:solidFill>
                  <a:schemeClr val="tx1"/>
                </a:solidFill>
                <a:latin typeface="Arial" charset="0"/>
                <a:ea typeface="ＭＳ Ｐゴシック" charset="-128"/>
              </a:defRPr>
            </a:lvl3pPr>
            <a:lvl4pPr marL="1585554" indent="-226507" eaLnBrk="0" hangingPunct="0">
              <a:defRPr kumimoji="1" sz="1500">
                <a:solidFill>
                  <a:schemeClr val="tx1"/>
                </a:solidFill>
                <a:latin typeface="Arial" charset="0"/>
                <a:ea typeface="ＭＳ Ｐゴシック" charset="-128"/>
              </a:defRPr>
            </a:lvl4pPr>
            <a:lvl5pPr marL="2038570" indent="-226507" eaLnBrk="0" hangingPunct="0">
              <a:defRPr kumimoji="1" sz="1500">
                <a:solidFill>
                  <a:schemeClr val="tx1"/>
                </a:solidFill>
                <a:latin typeface="Arial" charset="0"/>
                <a:ea typeface="ＭＳ Ｐゴシック" charset="-128"/>
              </a:defRPr>
            </a:lvl5pPr>
            <a:lvl6pPr marL="2491585" indent="-226507" eaLnBrk="0" fontAlgn="base" hangingPunct="0">
              <a:spcBef>
                <a:spcPct val="0"/>
              </a:spcBef>
              <a:spcAft>
                <a:spcPct val="0"/>
              </a:spcAft>
              <a:defRPr kumimoji="1" sz="1500">
                <a:solidFill>
                  <a:schemeClr val="tx1"/>
                </a:solidFill>
                <a:latin typeface="Arial" charset="0"/>
                <a:ea typeface="ＭＳ Ｐゴシック" charset="-128"/>
              </a:defRPr>
            </a:lvl6pPr>
            <a:lvl7pPr marL="2944600" indent="-226507" eaLnBrk="0" fontAlgn="base" hangingPunct="0">
              <a:spcBef>
                <a:spcPct val="0"/>
              </a:spcBef>
              <a:spcAft>
                <a:spcPct val="0"/>
              </a:spcAft>
              <a:defRPr kumimoji="1" sz="1500">
                <a:solidFill>
                  <a:schemeClr val="tx1"/>
                </a:solidFill>
                <a:latin typeface="Arial" charset="0"/>
                <a:ea typeface="ＭＳ Ｐゴシック" charset="-128"/>
              </a:defRPr>
            </a:lvl7pPr>
            <a:lvl8pPr marL="3397617" indent="-226507" eaLnBrk="0" fontAlgn="base" hangingPunct="0">
              <a:spcBef>
                <a:spcPct val="0"/>
              </a:spcBef>
              <a:spcAft>
                <a:spcPct val="0"/>
              </a:spcAft>
              <a:defRPr kumimoji="1" sz="1500">
                <a:solidFill>
                  <a:schemeClr val="tx1"/>
                </a:solidFill>
                <a:latin typeface="Arial" charset="0"/>
                <a:ea typeface="ＭＳ Ｐゴシック" charset="-128"/>
              </a:defRPr>
            </a:lvl8pPr>
            <a:lvl9pPr marL="3850632" indent="-226507"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fld id="{9ED578CF-20D9-4700-9AFB-F77EDC99A700}" type="slidenum">
              <a:rPr lang="en-US" altLang="ja-JP" sz="1200">
                <a:solidFill>
                  <a:srgbClr val="000000"/>
                </a:solidFill>
              </a:rPr>
              <a:pPr eaLnBrk="1" hangingPunct="1"/>
              <a:t>6</a:t>
            </a:fld>
            <a:endParaRPr lang="en-US" altLang="ja-JP" sz="1200" dirty="0">
              <a:solidFill>
                <a:srgbClr val="000000"/>
              </a:solidFill>
            </a:endParaRPr>
          </a:p>
        </p:txBody>
      </p:sp>
    </p:spTree>
    <p:extLst>
      <p:ext uri="{BB962C8B-B14F-4D97-AF65-F5344CB8AC3E}">
        <p14:creationId xmlns:p14="http://schemas.microsoft.com/office/powerpoint/2010/main" val="3576915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4875"/>
            </a:lvl1pPr>
          </a:lstStyle>
          <a:p>
            <a:r>
              <a:rPr kumimoji="1" lang="ja-JP" altLang="en-US"/>
              <a:t>マスター タイトルの書式設定</a:t>
            </a:r>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1AD18240-E10B-4485-9E37-C5F1C2C25593}" type="slidenum">
              <a:rPr lang="en-US" altLang="ja-JP" smtClean="0"/>
              <a:pPr>
                <a:defRPr/>
              </a:pPr>
              <a:t>‹#›</a:t>
            </a:fld>
            <a:endParaRPr lang="en-US" altLang="ja-JP"/>
          </a:p>
        </p:txBody>
      </p:sp>
    </p:spTree>
    <p:extLst>
      <p:ext uri="{BB962C8B-B14F-4D97-AF65-F5344CB8AC3E}">
        <p14:creationId xmlns:p14="http://schemas.microsoft.com/office/powerpoint/2010/main" val="592815481"/>
      </p:ext>
    </p:extLst>
  </p:cSld>
  <p:clrMapOvr>
    <a:masterClrMapping/>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7B48F9C1-E2D3-4288-A1E9-5C2C0DD5A465}" type="slidenum">
              <a:rPr lang="en-US" altLang="ja-JP" smtClean="0"/>
              <a:pPr>
                <a:defRPr/>
              </a:pPr>
              <a:t>‹#›</a:t>
            </a:fld>
            <a:endParaRPr lang="en-US" altLang="ja-JP"/>
          </a:p>
        </p:txBody>
      </p:sp>
    </p:spTree>
    <p:extLst>
      <p:ext uri="{BB962C8B-B14F-4D97-AF65-F5344CB8AC3E}">
        <p14:creationId xmlns:p14="http://schemas.microsoft.com/office/powerpoint/2010/main" val="374174683"/>
      </p:ext>
    </p:extLst>
  </p:cSld>
  <p:clrMapOvr>
    <a:masterClrMapping/>
  </p:clrMapOvr>
  <p:transition spd="slow">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b"/>
          <a:lstStyle>
            <a:lvl1pPr>
              <a:defRPr sz="4875"/>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D1565DE2-09B9-432F-A613-8B5A17EB05C0}" type="slidenum">
              <a:rPr lang="en-US" altLang="ja-JP" smtClean="0"/>
              <a:pPr>
                <a:defRPr/>
              </a:pPr>
              <a:t>‹#›</a:t>
            </a:fld>
            <a:endParaRPr lang="en-US" altLang="ja-JP"/>
          </a:p>
        </p:txBody>
      </p:sp>
    </p:spTree>
    <p:extLst>
      <p:ext uri="{BB962C8B-B14F-4D97-AF65-F5344CB8AC3E}">
        <p14:creationId xmlns:p14="http://schemas.microsoft.com/office/powerpoint/2010/main" val="3625033039"/>
      </p:ext>
    </p:extLst>
  </p:cSld>
  <p:clrMapOvr>
    <a:masterClrMapping/>
  </p:clrMapOvr>
  <p:transition spd="slow">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pPr>
              <a:defRPr/>
            </a:pPr>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AF53C248-7E7F-4AF9-AC70-8AD0B151665B}" type="slidenum">
              <a:rPr lang="en-US" altLang="ja-JP" smtClean="0"/>
              <a:pPr>
                <a:defRPr/>
              </a:pPr>
              <a:t>‹#›</a:t>
            </a:fld>
            <a:endParaRPr lang="en-US" altLang="ja-JP"/>
          </a:p>
        </p:txBody>
      </p:sp>
    </p:spTree>
    <p:extLst>
      <p:ext uri="{BB962C8B-B14F-4D97-AF65-F5344CB8AC3E}">
        <p14:creationId xmlns:p14="http://schemas.microsoft.com/office/powerpoint/2010/main" val="1450437132"/>
      </p:ext>
    </p:extLst>
  </p:cSld>
  <p:clrMapOvr>
    <a:masterClrMapping/>
  </p:clrMapOvr>
  <p:transition spd="slow">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365126"/>
            <a:ext cx="8543925"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82328" y="2505075"/>
            <a:ext cx="4190702"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14913" y="2505075"/>
            <a:ext cx="4211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pPr>
              <a:defRPr/>
            </a:pPr>
            <a:endParaRPr lang="en-US" altLang="ja-JP"/>
          </a:p>
        </p:txBody>
      </p:sp>
      <p:sp>
        <p:nvSpPr>
          <p:cNvPr id="8" name="フッター プレースホルダー 7"/>
          <p:cNvSpPr>
            <a:spLocks noGrp="1"/>
          </p:cNvSpPr>
          <p:nvPr>
            <p:ph type="ftr" sz="quarter" idx="11"/>
          </p:nvPr>
        </p:nvSpPr>
        <p:spPr/>
        <p:txBody>
          <a:bodyPr/>
          <a:lstStyle/>
          <a:p>
            <a:pPr>
              <a:defRPr/>
            </a:pPr>
            <a:endParaRPr lang="en-US" altLang="ja-JP"/>
          </a:p>
        </p:txBody>
      </p:sp>
      <p:sp>
        <p:nvSpPr>
          <p:cNvPr id="9" name="スライド番号プレースホルダー 8"/>
          <p:cNvSpPr>
            <a:spLocks noGrp="1"/>
          </p:cNvSpPr>
          <p:nvPr>
            <p:ph type="sldNum" sz="quarter" idx="12"/>
          </p:nvPr>
        </p:nvSpPr>
        <p:spPr/>
        <p:txBody>
          <a:bodyPr/>
          <a:lstStyle/>
          <a:p>
            <a:pPr>
              <a:defRPr/>
            </a:pPr>
            <a:fld id="{7F09C0BA-5E30-4DD9-AF90-75D00110AA58}" type="slidenum">
              <a:rPr lang="en-US" altLang="ja-JP" smtClean="0"/>
              <a:pPr>
                <a:defRPr/>
              </a:pPr>
              <a:t>‹#›</a:t>
            </a:fld>
            <a:endParaRPr lang="en-US" altLang="ja-JP"/>
          </a:p>
        </p:txBody>
      </p:sp>
    </p:spTree>
    <p:extLst>
      <p:ext uri="{BB962C8B-B14F-4D97-AF65-F5344CB8AC3E}">
        <p14:creationId xmlns:p14="http://schemas.microsoft.com/office/powerpoint/2010/main" val="1664590554"/>
      </p:ext>
    </p:extLst>
  </p:cSld>
  <p:clrMapOvr>
    <a:masterClrMapping/>
  </p:clrMapOvr>
  <p:transition spd="slow">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pPr>
              <a:defRPr/>
            </a:pPr>
            <a:endParaRPr lang="en-US" altLang="ja-JP"/>
          </a:p>
        </p:txBody>
      </p:sp>
      <p:sp>
        <p:nvSpPr>
          <p:cNvPr id="4" name="フッター プレースホルダー 3"/>
          <p:cNvSpPr>
            <a:spLocks noGrp="1"/>
          </p:cNvSpPr>
          <p:nvPr>
            <p:ph type="ftr" sz="quarter" idx="11"/>
          </p:nvPr>
        </p:nvSpPr>
        <p:spPr/>
        <p:txBody>
          <a:bodyPr/>
          <a:lstStyle/>
          <a:p>
            <a:pPr>
              <a:defRPr/>
            </a:pPr>
            <a:endParaRPr lang="en-US" altLang="ja-JP"/>
          </a:p>
        </p:txBody>
      </p:sp>
      <p:sp>
        <p:nvSpPr>
          <p:cNvPr id="5" name="スライド番号プレースホルダー 4"/>
          <p:cNvSpPr>
            <a:spLocks noGrp="1"/>
          </p:cNvSpPr>
          <p:nvPr>
            <p:ph type="sldNum" sz="quarter" idx="12"/>
          </p:nvPr>
        </p:nvSpPr>
        <p:spPr/>
        <p:txBody>
          <a:bodyPr/>
          <a:lstStyle/>
          <a:p>
            <a:pPr>
              <a:defRPr/>
            </a:pPr>
            <a:fld id="{42BD67C8-3822-4C66-AD35-EBA5C6685F72}" type="slidenum">
              <a:rPr lang="en-US" altLang="ja-JP" smtClean="0"/>
              <a:pPr>
                <a:defRPr/>
              </a:pPr>
              <a:t>‹#›</a:t>
            </a:fld>
            <a:endParaRPr lang="en-US" altLang="ja-JP"/>
          </a:p>
        </p:txBody>
      </p:sp>
    </p:spTree>
    <p:extLst>
      <p:ext uri="{BB962C8B-B14F-4D97-AF65-F5344CB8AC3E}">
        <p14:creationId xmlns:p14="http://schemas.microsoft.com/office/powerpoint/2010/main" val="2089238932"/>
      </p:ext>
    </p:extLst>
  </p:cSld>
  <p:clrMapOvr>
    <a:masterClrMapping/>
  </p:clrMapOvr>
  <p:transition spd="slow">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a:defRPr/>
            </a:pPr>
            <a:endParaRPr lang="en-US" altLang="ja-JP"/>
          </a:p>
        </p:txBody>
      </p:sp>
      <p:sp>
        <p:nvSpPr>
          <p:cNvPr id="3" name="フッター プレースホルダー 2"/>
          <p:cNvSpPr>
            <a:spLocks noGrp="1"/>
          </p:cNvSpPr>
          <p:nvPr>
            <p:ph type="ftr" sz="quarter" idx="11"/>
          </p:nvPr>
        </p:nvSpPr>
        <p:spPr/>
        <p:txBody>
          <a:bodyPr/>
          <a:lstStyle/>
          <a:p>
            <a:pPr>
              <a:defRPr/>
            </a:pPr>
            <a:endParaRPr lang="en-US" altLang="ja-JP"/>
          </a:p>
        </p:txBody>
      </p:sp>
      <p:sp>
        <p:nvSpPr>
          <p:cNvPr id="4" name="スライド番号プレースホルダー 3"/>
          <p:cNvSpPr>
            <a:spLocks noGrp="1"/>
          </p:cNvSpPr>
          <p:nvPr>
            <p:ph type="sldNum" sz="quarter" idx="12"/>
          </p:nvPr>
        </p:nvSpPr>
        <p:spPr/>
        <p:txBody>
          <a:bodyPr/>
          <a:lstStyle/>
          <a:p>
            <a:pPr>
              <a:defRPr/>
            </a:pPr>
            <a:fld id="{69C54C16-DED1-4BF8-8903-754AF6F7776A}" type="slidenum">
              <a:rPr lang="en-US" altLang="ja-JP" smtClean="0"/>
              <a:pPr>
                <a:defRPr/>
              </a:pPr>
              <a:t>‹#›</a:t>
            </a:fld>
            <a:endParaRPr lang="en-US" altLang="ja-JP"/>
          </a:p>
        </p:txBody>
      </p:sp>
    </p:spTree>
    <p:extLst>
      <p:ext uri="{BB962C8B-B14F-4D97-AF65-F5344CB8AC3E}">
        <p14:creationId xmlns:p14="http://schemas.microsoft.com/office/powerpoint/2010/main" val="4075360637"/>
      </p:ext>
    </p:extLst>
  </p:cSld>
  <p:clrMapOvr>
    <a:masterClrMapping/>
  </p:clrMapOvr>
  <p:transition spd="slow">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コンテンツ プレースホルダー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a:defRPr/>
            </a:pPr>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56544D92-EC2B-46EC-B541-A325DDCCF1F6}" type="slidenum">
              <a:rPr lang="en-US" altLang="ja-JP" smtClean="0"/>
              <a:pPr>
                <a:defRPr/>
              </a:pPr>
              <a:t>‹#›</a:t>
            </a:fld>
            <a:endParaRPr lang="en-US" altLang="ja-JP"/>
          </a:p>
        </p:txBody>
      </p:sp>
    </p:spTree>
    <p:extLst>
      <p:ext uri="{BB962C8B-B14F-4D97-AF65-F5344CB8AC3E}">
        <p14:creationId xmlns:p14="http://schemas.microsoft.com/office/powerpoint/2010/main" val="80362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a:t>マスター タイトルの書式設定</a:t>
            </a:r>
          </a:p>
        </p:txBody>
      </p:sp>
      <p:sp>
        <p:nvSpPr>
          <p:cNvPr id="3" name="図プレースホルダー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a:defRPr/>
            </a:pPr>
            <a:endParaRPr lang="en-US" altLang="ja-JP"/>
          </a:p>
        </p:txBody>
      </p:sp>
      <p:sp>
        <p:nvSpPr>
          <p:cNvPr id="6" name="フッター プレースホルダー 5"/>
          <p:cNvSpPr>
            <a:spLocks noGrp="1"/>
          </p:cNvSpPr>
          <p:nvPr>
            <p:ph type="ftr" sz="quarter" idx="11"/>
          </p:nvPr>
        </p:nvSpPr>
        <p:spPr/>
        <p:txBody>
          <a:bodyPr/>
          <a:lstStyle/>
          <a:p>
            <a:pPr>
              <a:defRPr/>
            </a:pPr>
            <a:endParaRPr lang="en-US" altLang="ja-JP"/>
          </a:p>
        </p:txBody>
      </p:sp>
      <p:sp>
        <p:nvSpPr>
          <p:cNvPr id="7" name="スライド番号プレースホルダー 6"/>
          <p:cNvSpPr>
            <a:spLocks noGrp="1"/>
          </p:cNvSpPr>
          <p:nvPr>
            <p:ph type="sldNum" sz="quarter" idx="12"/>
          </p:nvPr>
        </p:nvSpPr>
        <p:spPr/>
        <p:txBody>
          <a:bodyPr/>
          <a:lstStyle/>
          <a:p>
            <a:pPr>
              <a:defRPr/>
            </a:pPr>
            <a:fld id="{284C44C5-049D-44FC-B10B-BEE3F1BE96F3}" type="slidenum">
              <a:rPr lang="en-US" altLang="ja-JP" smtClean="0"/>
              <a:pPr>
                <a:defRPr/>
              </a:pPr>
              <a:t>‹#›</a:t>
            </a:fld>
            <a:endParaRPr lang="en-US" altLang="ja-JP"/>
          </a:p>
        </p:txBody>
      </p:sp>
    </p:spTree>
    <p:extLst>
      <p:ext uri="{BB962C8B-B14F-4D97-AF65-F5344CB8AC3E}">
        <p14:creationId xmlns:p14="http://schemas.microsoft.com/office/powerpoint/2010/main" val="485059115"/>
      </p:ext>
    </p:extLst>
  </p:cSld>
  <p:clrMapOvr>
    <a:masterClrMapping/>
  </p:clrMapOvr>
  <p:transition spd="slow">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56544D92-EC2B-46EC-B541-A325DDCCF1F6}" type="slidenum">
              <a:rPr lang="en-US" altLang="ja-JP" smtClean="0"/>
              <a:pPr>
                <a:defRPr/>
              </a:pPr>
              <a:t>‹#›</a:t>
            </a:fld>
            <a:endParaRPr lang="en-US" altLang="ja-JP"/>
          </a:p>
        </p:txBody>
      </p:sp>
    </p:spTree>
    <p:extLst>
      <p:ext uri="{BB962C8B-B14F-4D97-AF65-F5344CB8AC3E}">
        <p14:creationId xmlns:p14="http://schemas.microsoft.com/office/powerpoint/2010/main" val="3414096029"/>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a:defRPr/>
            </a:pPr>
            <a:endParaRPr lang="en-US" altLang="ja-JP"/>
          </a:p>
        </p:txBody>
      </p:sp>
      <p:sp>
        <p:nvSpPr>
          <p:cNvPr id="5" name="フッター プレースホルダー 4"/>
          <p:cNvSpPr>
            <a:spLocks noGrp="1"/>
          </p:cNvSpPr>
          <p:nvPr>
            <p:ph type="ftr" sz="quarter" idx="11"/>
          </p:nvPr>
        </p:nvSpPr>
        <p:spPr/>
        <p:txBody>
          <a:bodyPr/>
          <a:lstStyle/>
          <a:p>
            <a:pPr>
              <a:defRPr/>
            </a:pPr>
            <a:endParaRPr lang="en-US" altLang="ja-JP"/>
          </a:p>
        </p:txBody>
      </p:sp>
      <p:sp>
        <p:nvSpPr>
          <p:cNvPr id="6" name="スライド番号プレースホルダー 5"/>
          <p:cNvSpPr>
            <a:spLocks noGrp="1"/>
          </p:cNvSpPr>
          <p:nvPr>
            <p:ph type="sldNum" sz="quarter" idx="12"/>
          </p:nvPr>
        </p:nvSpPr>
        <p:spPr/>
        <p:txBody>
          <a:bodyPr/>
          <a:lstStyle/>
          <a:p>
            <a:pPr>
              <a:defRPr/>
            </a:pPr>
            <a:fld id="{56544D92-EC2B-46EC-B541-A325DDCCF1F6}" type="slidenum">
              <a:rPr lang="en-US" altLang="ja-JP" smtClean="0"/>
              <a:pPr>
                <a:defRPr/>
              </a:pPr>
              <a:t>‹#›</a:t>
            </a:fld>
            <a:endParaRPr lang="en-US" altLang="ja-JP"/>
          </a:p>
        </p:txBody>
      </p:sp>
    </p:spTree>
    <p:extLst>
      <p:ext uri="{BB962C8B-B14F-4D97-AF65-F5344CB8AC3E}">
        <p14:creationId xmlns:p14="http://schemas.microsoft.com/office/powerpoint/2010/main" val="306398833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pPr>
              <a:defRPr/>
            </a:pPr>
            <a:endParaRPr lang="en-US" altLang="ja-JP"/>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pPr>
              <a:defRPr/>
            </a:pPr>
            <a:endParaRPr lang="en-US" altLang="ja-JP"/>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pPr>
              <a:defRPr/>
            </a:pPr>
            <a:fld id="{56544D92-EC2B-46EC-B541-A325DDCCF1F6}" type="slidenum">
              <a:rPr lang="en-US" altLang="ja-JP" smtClean="0"/>
              <a:pPr>
                <a:defRPr/>
              </a:pPr>
              <a:t>‹#›</a:t>
            </a:fld>
            <a:endParaRPr lang="en-US" altLang="ja-JP"/>
          </a:p>
        </p:txBody>
      </p:sp>
    </p:spTree>
    <p:extLst>
      <p:ext uri="{BB962C8B-B14F-4D97-AF65-F5344CB8AC3E}">
        <p14:creationId xmlns:p14="http://schemas.microsoft.com/office/powerpoint/2010/main" val="2558040110"/>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ransition spd="slow">
    <p:pull/>
  </p:transition>
  <p:hf hdr="0" ftr="0" dt="0"/>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wmf"/></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2.nounen.go.jp/toiawase.html"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スライド番号プレースホルダー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1" lang="en-US" altLang="ja-JP" sz="1300" b="0" i="0" u="none" strike="noStrike" kern="1200" cap="none" spc="0" normalizeH="0" baseline="0" noProof="0" dirty="0">
                <a:ln>
                  <a:noFill/>
                </a:ln>
                <a:solidFill>
                  <a:srgbClr val="4472C4">
                    <a:lumMod val="50000"/>
                  </a:srgbClr>
                </a:solidFill>
                <a:effectLst/>
                <a:uLnTx/>
                <a:uFillTx/>
                <a:latin typeface="Arial" charset="0"/>
                <a:ea typeface="ＭＳ Ｐゴシック" charset="-128"/>
                <a:cs typeface="+mn-cs"/>
              </a:rPr>
              <a:t>1</a:t>
            </a:r>
          </a:p>
        </p:txBody>
      </p:sp>
      <p:sp>
        <p:nvSpPr>
          <p:cNvPr id="8" name="正方形/長方形 7"/>
          <p:cNvSpPr/>
          <p:nvPr/>
        </p:nvSpPr>
        <p:spPr>
          <a:xfrm>
            <a:off x="8325481" y="620688"/>
            <a:ext cx="1047684" cy="431509"/>
          </a:xfrm>
          <a:prstGeom prst="rect">
            <a:avLst/>
          </a:prstGeom>
          <a:noFill/>
          <a:ln w="12700">
            <a:solidFill>
              <a:schemeClr val="tx1"/>
            </a:solidFill>
          </a:ln>
        </p:spPr>
        <p:txBody>
          <a:bodyPr wrap="none" lIns="61576" tIns="30788" rIns="61576" bIns="30788">
            <a:spAutoFit/>
          </a:bodyPr>
          <a:lstStyle>
            <a:defPPr>
              <a:defRPr lang="ja-JP"/>
            </a:defPPr>
            <a:lvl1pPr algn="l" rtl="0" fontAlgn="base">
              <a:spcBef>
                <a:spcPct val="0"/>
              </a:spcBef>
              <a:spcAft>
                <a:spcPct val="0"/>
              </a:spcAft>
              <a:defRPr kumimoji="1" sz="1500" kern="1200">
                <a:solidFill>
                  <a:schemeClr val="tx1"/>
                </a:solidFill>
                <a:latin typeface="Arial" charset="0"/>
                <a:ea typeface="ＭＳ Ｐゴシック" charset="-128"/>
                <a:cs typeface="+mn-cs"/>
              </a:defRPr>
            </a:lvl1pPr>
            <a:lvl2pPr marL="306388" indent="150813" algn="l" rtl="0" fontAlgn="base">
              <a:spcBef>
                <a:spcPct val="0"/>
              </a:spcBef>
              <a:spcAft>
                <a:spcPct val="0"/>
              </a:spcAft>
              <a:defRPr kumimoji="1" sz="1500" kern="1200">
                <a:solidFill>
                  <a:schemeClr val="tx1"/>
                </a:solidFill>
                <a:latin typeface="Arial" charset="0"/>
                <a:ea typeface="ＭＳ Ｐゴシック" charset="-128"/>
                <a:cs typeface="+mn-cs"/>
              </a:defRPr>
            </a:lvl2pPr>
            <a:lvl3pPr marL="614363" indent="300038" algn="l" rtl="0" fontAlgn="base">
              <a:spcBef>
                <a:spcPct val="0"/>
              </a:spcBef>
              <a:spcAft>
                <a:spcPct val="0"/>
              </a:spcAft>
              <a:defRPr kumimoji="1" sz="1500" kern="1200">
                <a:solidFill>
                  <a:schemeClr val="tx1"/>
                </a:solidFill>
                <a:latin typeface="Arial" charset="0"/>
                <a:ea typeface="ＭＳ Ｐゴシック" charset="-128"/>
                <a:cs typeface="+mn-cs"/>
              </a:defRPr>
            </a:lvl3pPr>
            <a:lvl4pPr marL="922338" indent="449263" algn="l" rtl="0" fontAlgn="base">
              <a:spcBef>
                <a:spcPct val="0"/>
              </a:spcBef>
              <a:spcAft>
                <a:spcPct val="0"/>
              </a:spcAft>
              <a:defRPr kumimoji="1" sz="1500" kern="1200">
                <a:solidFill>
                  <a:schemeClr val="tx1"/>
                </a:solidFill>
                <a:latin typeface="Arial" charset="0"/>
                <a:ea typeface="ＭＳ Ｐゴシック" charset="-128"/>
                <a:cs typeface="+mn-cs"/>
              </a:defRPr>
            </a:lvl4pPr>
            <a:lvl5pPr marL="1230313" indent="598488" algn="l" rtl="0" fontAlgn="base">
              <a:spcBef>
                <a:spcPct val="0"/>
              </a:spcBef>
              <a:spcAft>
                <a:spcPct val="0"/>
              </a:spcAft>
              <a:defRPr kumimoji="1" sz="1500" kern="1200">
                <a:solidFill>
                  <a:schemeClr val="tx1"/>
                </a:solidFill>
                <a:latin typeface="Arial" charset="0"/>
                <a:ea typeface="ＭＳ Ｐゴシック" charset="-128"/>
                <a:cs typeface="+mn-cs"/>
              </a:defRPr>
            </a:lvl5pPr>
            <a:lvl6pPr marL="2286000" algn="l" defTabSz="914400" rtl="0" eaLnBrk="1" latinLnBrk="0" hangingPunct="1">
              <a:defRPr kumimoji="1" sz="1500" kern="1200">
                <a:solidFill>
                  <a:schemeClr val="tx1"/>
                </a:solidFill>
                <a:latin typeface="Arial" charset="0"/>
                <a:ea typeface="ＭＳ Ｐゴシック" charset="-128"/>
                <a:cs typeface="+mn-cs"/>
              </a:defRPr>
            </a:lvl6pPr>
            <a:lvl7pPr marL="2743200" algn="l" defTabSz="914400" rtl="0" eaLnBrk="1" latinLnBrk="0" hangingPunct="1">
              <a:defRPr kumimoji="1" sz="1500" kern="1200">
                <a:solidFill>
                  <a:schemeClr val="tx1"/>
                </a:solidFill>
                <a:latin typeface="Arial" charset="0"/>
                <a:ea typeface="ＭＳ Ｐゴシック" charset="-128"/>
                <a:cs typeface="+mn-cs"/>
              </a:defRPr>
            </a:lvl7pPr>
            <a:lvl8pPr marL="3200400" algn="l" defTabSz="914400" rtl="0" eaLnBrk="1" latinLnBrk="0" hangingPunct="1">
              <a:defRPr kumimoji="1" sz="1500" kern="1200">
                <a:solidFill>
                  <a:schemeClr val="tx1"/>
                </a:solidFill>
                <a:latin typeface="Arial" charset="0"/>
                <a:ea typeface="ＭＳ Ｐゴシック" charset="-128"/>
                <a:cs typeface="+mn-cs"/>
              </a:defRPr>
            </a:lvl8pPr>
            <a:lvl9pPr marL="3657600" algn="l" defTabSz="914400" rtl="0" eaLnBrk="1" latinLnBrk="0" hangingPunct="1">
              <a:defRPr kumimoji="1" sz="1500" kern="1200">
                <a:solidFill>
                  <a:schemeClr val="tx1"/>
                </a:solidFill>
                <a:latin typeface="Arial" charset="0"/>
                <a:ea typeface="ＭＳ Ｐゴシック" charset="-128"/>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400" i="0" u="none" strike="noStrike" kern="1200" cap="none" spc="0" normalizeH="0" baseline="0" noProof="0" dirty="0">
                <a:ln w="1905"/>
                <a:effectLst>
                  <a:innerShdw blurRad="69850" dist="43180" dir="5400000">
                    <a:srgbClr val="000000">
                      <a:alpha val="65000"/>
                    </a:srgbClr>
                  </a:innerShdw>
                </a:effectLst>
                <a:uLnTx/>
                <a:uFillTx/>
                <a:latin typeface="Arial" charset="0"/>
                <a:ea typeface="ＭＳ ゴシック" pitchFamily="49" charset="-128"/>
                <a:cs typeface="+mn-cs"/>
              </a:rPr>
              <a:t>資料１</a:t>
            </a:r>
          </a:p>
        </p:txBody>
      </p:sp>
      <p:sp>
        <p:nvSpPr>
          <p:cNvPr id="10" name="正方形/長方形 9"/>
          <p:cNvSpPr/>
          <p:nvPr/>
        </p:nvSpPr>
        <p:spPr>
          <a:xfrm>
            <a:off x="2592116" y="4653136"/>
            <a:ext cx="4721767" cy="893174"/>
          </a:xfrm>
          <a:prstGeom prst="rect">
            <a:avLst/>
          </a:prstGeom>
          <a:noFill/>
        </p:spPr>
        <p:txBody>
          <a:bodyPr wrap="none" lIns="61576" tIns="30788" rIns="61576" bIns="30788">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600" i="0" u="none" strike="noStrike" kern="1200" cap="none" spc="0" normalizeH="0" baseline="0" noProof="0" dirty="0">
                <a:ln w="1905"/>
                <a:effectLst>
                  <a:innerShdw blurRad="69850" dist="43180" dir="5400000">
                    <a:srgbClr val="000000">
                      <a:alpha val="65000"/>
                    </a:srgbClr>
                  </a:innerShdw>
                </a:effectLst>
                <a:uLnTx/>
                <a:uFillTx/>
                <a:latin typeface="Arial" charset="0"/>
                <a:ea typeface="ＭＳ ゴシック" pitchFamily="49" charset="-128"/>
                <a:cs typeface="+mn-cs"/>
              </a:rPr>
              <a:t>独立行政法人 農業者年金基金</a:t>
            </a:r>
            <a:endParaRPr kumimoji="1" lang="en-US" altLang="ja-JP" sz="2600" dirty="0">
              <a:ln w="1905"/>
              <a:effectLst>
                <a:innerShdw blurRad="69850" dist="43180" dir="5400000">
                  <a:srgbClr val="000000">
                    <a:alpha val="65000"/>
                  </a:srgbClr>
                </a:innerShdw>
              </a:effectLst>
              <a:latin typeface="Arial" charset="0"/>
              <a:ea typeface="ＭＳ ゴシック" pitchFamily="49" charset="-128"/>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2600" i="0" u="none" strike="noStrike" kern="1200" cap="none" spc="0" normalizeH="0" baseline="0" noProof="0" dirty="0">
                <a:ln w="1905"/>
                <a:effectLst>
                  <a:innerShdw blurRad="69850" dist="43180" dir="5400000">
                    <a:srgbClr val="000000">
                      <a:alpha val="65000"/>
                    </a:srgbClr>
                  </a:innerShdw>
                </a:effectLst>
                <a:uLnTx/>
                <a:uFillTx/>
                <a:latin typeface="Arial" charset="0"/>
                <a:ea typeface="ＭＳ ゴシック" pitchFamily="49" charset="-128"/>
                <a:cs typeface="+mn-cs"/>
              </a:rPr>
              <a:t>業務部 情報管理課</a:t>
            </a:r>
          </a:p>
        </p:txBody>
      </p:sp>
      <p:sp>
        <p:nvSpPr>
          <p:cNvPr id="12" name="正方形/長方形 11"/>
          <p:cNvSpPr/>
          <p:nvPr/>
        </p:nvSpPr>
        <p:spPr>
          <a:xfrm>
            <a:off x="617435" y="2708920"/>
            <a:ext cx="8671127" cy="523842"/>
          </a:xfrm>
          <a:prstGeom prst="rect">
            <a:avLst/>
          </a:prstGeom>
          <a:noFill/>
        </p:spPr>
        <p:txBody>
          <a:bodyPr wrap="square" lIns="61576" tIns="30788" rIns="61576" bIns="30788">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en-US" altLang="ja-JP" sz="3000" i="0" u="none" strike="noStrike" kern="1200" cap="none" spc="0" normalizeH="0" baseline="0" noProof="0" dirty="0">
                <a:ln w="1905"/>
                <a:effectLst>
                  <a:innerShdw blurRad="69850" dist="43180" dir="5400000">
                    <a:srgbClr val="000000">
                      <a:alpha val="65000"/>
                    </a:srgbClr>
                  </a:innerShdw>
                </a:effectLst>
                <a:uLnTx/>
                <a:uFillTx/>
                <a:latin typeface="ＭＳ ゴシック" panose="020B0609070205080204" pitchFamily="49" charset="-128"/>
                <a:ea typeface="ＭＳ ゴシック" panose="020B0609070205080204" pitchFamily="49" charset="-128"/>
              </a:rPr>
              <a:t>Ⅰ</a:t>
            </a:r>
            <a:r>
              <a:rPr kumimoji="1" lang="ja-JP" altLang="en-US" sz="3000" i="0" u="none" strike="noStrike" kern="1200" cap="none" spc="0" normalizeH="0" baseline="0" noProof="0" dirty="0">
                <a:ln w="1905"/>
                <a:effectLst>
                  <a:innerShdw blurRad="69850" dist="43180" dir="5400000">
                    <a:srgbClr val="000000">
                      <a:alpha val="65000"/>
                    </a:srgbClr>
                  </a:innerShdw>
                </a:effectLst>
                <a:uLnTx/>
                <a:uFillTx/>
                <a:latin typeface="ＭＳ ゴシック" panose="020B0609070205080204" pitchFamily="49" charset="-128"/>
                <a:ea typeface="ＭＳ ゴシック" panose="020B0609070205080204" pitchFamily="49" charset="-128"/>
              </a:rPr>
              <a:t>　農業者年金記録管理システムの概要について</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スライド番号プレースホルダー 5"/>
          <p:cNvSpPr>
            <a:spLocks noGrp="1"/>
          </p:cNvSpPr>
          <p:nvPr>
            <p:ph type="sldNum" sz="quarter" idx="12"/>
          </p:nvPr>
        </p:nvSpPr>
        <p:spPr>
          <a:xfrm>
            <a:off x="7280275" y="6385383"/>
            <a:ext cx="222885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r>
              <a:rPr lang="en-US" altLang="ja-JP" sz="1300" dirty="0">
                <a:solidFill>
                  <a:srgbClr val="000000"/>
                </a:solidFill>
              </a:rPr>
              <a:t>2</a:t>
            </a:r>
          </a:p>
        </p:txBody>
      </p:sp>
      <p:sp>
        <p:nvSpPr>
          <p:cNvPr id="3075" name="Rectangle 5"/>
          <p:cNvSpPr>
            <a:spLocks noChangeArrowheads="1"/>
          </p:cNvSpPr>
          <p:nvPr/>
        </p:nvSpPr>
        <p:spPr bwMode="auto">
          <a:xfrm>
            <a:off x="157163" y="98425"/>
            <a:ext cx="7699375"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404" tIns="37203" rIns="74404" bIns="37203" anchor="b"/>
          <a:lstStyle/>
          <a:p>
            <a:pPr defTabSz="746178">
              <a:defRPr/>
            </a:pPr>
            <a:r>
              <a:rPr lang="ja-JP" altLang="en-US" sz="2000" dirty="0">
                <a:latin typeface="ＭＳ ゴシック" pitchFamily="49" charset="-128"/>
                <a:ea typeface="ＭＳ ゴシック" pitchFamily="49" charset="-128"/>
              </a:rPr>
              <a:t>１　農業者年金記録管理システムについて</a:t>
            </a:r>
          </a:p>
        </p:txBody>
      </p:sp>
      <p:sp>
        <p:nvSpPr>
          <p:cNvPr id="3076" name="Rectangle 6"/>
          <p:cNvSpPr>
            <a:spLocks noChangeArrowheads="1"/>
          </p:cNvSpPr>
          <p:nvPr/>
        </p:nvSpPr>
        <p:spPr bwMode="auto">
          <a:xfrm>
            <a:off x="677863" y="642918"/>
            <a:ext cx="9004300" cy="2057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404" tIns="37203" rIns="74404" bIns="37203">
            <a:spAutoFit/>
          </a:bodyPr>
          <a:lstStyle/>
          <a:p>
            <a:pPr indent="-498164" defTabSz="746178">
              <a:defRPr/>
            </a:pPr>
            <a:r>
              <a:rPr lang="ja-JP" altLang="en-US" sz="1400" dirty="0">
                <a:latin typeface="ＭＳ ゴシック" panose="020B0609070205080204" pitchFamily="49" charset="-128"/>
                <a:ea typeface="ＭＳ ゴシック" panose="020B0609070205080204" pitchFamily="49" charset="-128"/>
              </a:rPr>
              <a:t>農業者年金記録管理システム（以下「記録管理システム」という。）は、業務受託機関が</a:t>
            </a:r>
            <a:r>
              <a:rPr lang="ja-JP" altLang="en-US" sz="1400" b="1" u="sng" dirty="0">
                <a:solidFill>
                  <a:srgbClr val="FF0000"/>
                </a:solidFill>
                <a:latin typeface="ＭＳ ゴシック" panose="020B0609070205080204" pitchFamily="49" charset="-128"/>
                <a:ea typeface="ＭＳ ゴシック" panose="020B0609070205080204" pitchFamily="49" charset="-128"/>
              </a:rPr>
              <a:t>インターネット回線</a:t>
            </a:r>
            <a:r>
              <a:rPr lang="ja-JP" altLang="en-US" sz="1400" dirty="0">
                <a:latin typeface="ＭＳ ゴシック" panose="020B0609070205080204" pitchFamily="49" charset="-128"/>
                <a:ea typeface="ＭＳ ゴシック" panose="020B0609070205080204" pitchFamily="49" charset="-128"/>
              </a:rPr>
              <a:t>を通じて利用できる</a:t>
            </a:r>
            <a:r>
              <a:rPr lang="en-US" altLang="ja-JP" sz="1400" dirty="0">
                <a:latin typeface="ＭＳ ゴシック" panose="020B0609070205080204" pitchFamily="49" charset="-128"/>
                <a:ea typeface="ＭＳ ゴシック" panose="020B0609070205080204" pitchFamily="49" charset="-128"/>
              </a:rPr>
              <a:t>Web</a:t>
            </a:r>
            <a:r>
              <a:rPr lang="ja-JP" altLang="en-US" sz="1400" dirty="0">
                <a:latin typeface="ＭＳ ゴシック" panose="020B0609070205080204" pitchFamily="49" charset="-128"/>
                <a:ea typeface="ＭＳ ゴシック" panose="020B0609070205080204" pitchFamily="49" charset="-128"/>
              </a:rPr>
              <a:t>システムです。</a:t>
            </a:r>
          </a:p>
          <a:p>
            <a:pPr marL="360000" indent="-196700" defTabSz="746178">
              <a:spcBef>
                <a:spcPct val="20000"/>
              </a:spcBef>
              <a:buFontTx/>
              <a:buAutoNum type="circleNumDbPlain"/>
              <a:defRPr/>
            </a:pPr>
            <a:r>
              <a:rPr lang="ja-JP" altLang="en-US" sz="1400" dirty="0">
                <a:latin typeface="ＭＳ ゴシック" panose="020B0609070205080204" pitchFamily="49" charset="-128"/>
                <a:ea typeface="ＭＳ ゴシック" panose="020B0609070205080204" pitchFamily="49" charset="-128"/>
              </a:rPr>
              <a:t>　年金加入者の最新の加入記録・受給記録等の確認</a:t>
            </a:r>
          </a:p>
          <a:p>
            <a:pPr marL="360000" indent="-196700" defTabSz="746178">
              <a:spcBef>
                <a:spcPct val="20000"/>
              </a:spcBef>
              <a:buFontTx/>
              <a:buAutoNum type="circleNumDbPlain"/>
              <a:defRPr/>
            </a:pPr>
            <a:r>
              <a:rPr lang="ja-JP" altLang="en-US" sz="1400" dirty="0">
                <a:latin typeface="ＭＳ ゴシック" panose="020B0609070205080204" pitchFamily="49" charset="-128"/>
                <a:ea typeface="ＭＳ ゴシック" panose="020B0609070205080204" pitchFamily="49" charset="-128"/>
              </a:rPr>
              <a:t>　届出書等の作成</a:t>
            </a:r>
          </a:p>
          <a:p>
            <a:pPr marL="360000" indent="-196700" defTabSz="746178">
              <a:spcBef>
                <a:spcPct val="20000"/>
              </a:spcBef>
              <a:buFontTx/>
              <a:buAutoNum type="circleNumDbPlain"/>
              <a:defRPr/>
            </a:pPr>
            <a:r>
              <a:rPr lang="ja-JP" altLang="en-US" sz="1400" dirty="0">
                <a:latin typeface="ＭＳ ゴシック" panose="020B0609070205080204" pitchFamily="49" charset="-128"/>
                <a:ea typeface="ＭＳ ゴシック" panose="020B0609070205080204" pitchFamily="49" charset="-128"/>
              </a:rPr>
              <a:t>　年金受給見込額及び死亡一時金の試算</a:t>
            </a:r>
          </a:p>
          <a:p>
            <a:pPr marL="360000" indent="-196700" defTabSz="746178">
              <a:spcBef>
                <a:spcPct val="20000"/>
              </a:spcBef>
              <a:buFontTx/>
              <a:buAutoNum type="circleNumDbPlain"/>
              <a:defRPr/>
            </a:pPr>
            <a:r>
              <a:rPr lang="ja-JP" altLang="en-US" sz="1400" dirty="0">
                <a:latin typeface="ＭＳ ゴシック" panose="020B0609070205080204" pitchFamily="49" charset="-128"/>
                <a:ea typeface="ＭＳ ゴシック" panose="020B0609070205080204" pitchFamily="49" charset="-128"/>
              </a:rPr>
              <a:t>　提出した届出書の手続きの進捗状況を確認</a:t>
            </a:r>
            <a:endParaRPr lang="en-US" altLang="ja-JP" sz="1400" dirty="0">
              <a:latin typeface="ＭＳ ゴシック" panose="020B0609070205080204" pitchFamily="49" charset="-128"/>
              <a:ea typeface="ＭＳ ゴシック" panose="020B0609070205080204" pitchFamily="49" charset="-128"/>
            </a:endParaRPr>
          </a:p>
          <a:p>
            <a:pPr marL="360000" indent="-196700" defTabSz="746178">
              <a:spcBef>
                <a:spcPct val="20000"/>
              </a:spcBef>
              <a:buFontTx/>
              <a:buAutoNum type="circleNumDbPlain"/>
              <a:defRPr/>
            </a:pPr>
            <a:r>
              <a:rPr lang="ja-JP" altLang="en-US" sz="1400" dirty="0">
                <a:latin typeface="ＭＳ ゴシック" panose="020B0609070205080204" pitchFamily="49" charset="-128"/>
                <a:ea typeface="ＭＳ ゴシック" panose="020B0609070205080204" pitchFamily="49" charset="-128"/>
              </a:rPr>
              <a:t>　統計情報の確認</a:t>
            </a:r>
            <a:endParaRPr lang="en-US" altLang="ja-JP" sz="1400" dirty="0">
              <a:latin typeface="ＭＳ ゴシック" panose="020B0609070205080204" pitchFamily="49" charset="-128"/>
              <a:ea typeface="ＭＳ ゴシック" panose="020B0609070205080204" pitchFamily="49" charset="-128"/>
            </a:endParaRPr>
          </a:p>
          <a:p>
            <a:pPr defTabSz="746178">
              <a:spcBef>
                <a:spcPct val="20000"/>
              </a:spcBef>
              <a:defRPr/>
            </a:pPr>
            <a:r>
              <a:rPr lang="ja-JP" altLang="en-US" sz="1400" dirty="0">
                <a:latin typeface="ＭＳ ゴシック" panose="020B0609070205080204" pitchFamily="49" charset="-128"/>
                <a:ea typeface="ＭＳ ゴシック" panose="020B0609070205080204" pitchFamily="49" charset="-128"/>
              </a:rPr>
              <a:t>等が</a:t>
            </a:r>
            <a:r>
              <a:rPr lang="ja-JP" altLang="en-US" sz="1400" b="1" u="sng" dirty="0">
                <a:latin typeface="ＭＳ ゴシック" panose="020B0609070205080204" pitchFamily="49" charset="-128"/>
                <a:ea typeface="ＭＳ ゴシック" panose="020B0609070205080204" pitchFamily="49" charset="-128"/>
              </a:rPr>
              <a:t>簡単な操作</a:t>
            </a:r>
            <a:r>
              <a:rPr lang="ja-JP" altLang="en-US" sz="1400" dirty="0">
                <a:latin typeface="ＭＳ ゴシック" panose="020B0609070205080204" pitchFamily="49" charset="-128"/>
                <a:ea typeface="ＭＳ ゴシック" panose="020B0609070205080204" pitchFamily="49" charset="-128"/>
              </a:rPr>
              <a:t>で行えるため、</a:t>
            </a:r>
            <a:r>
              <a:rPr lang="ja-JP" altLang="en-US" sz="1400" b="1" u="sng" dirty="0">
                <a:latin typeface="ＭＳ ゴシック" panose="020B0609070205080204" pitchFamily="49" charset="-128"/>
                <a:ea typeface="ＭＳ ゴシック" panose="020B0609070205080204" pitchFamily="49" charset="-128"/>
              </a:rPr>
              <a:t>農業者年金業務を効率的に実施</a:t>
            </a:r>
            <a:r>
              <a:rPr lang="ja-JP" altLang="en-US" sz="1400" dirty="0">
                <a:latin typeface="ＭＳ ゴシック" panose="020B0609070205080204" pitchFamily="49" charset="-128"/>
                <a:ea typeface="ＭＳ ゴシック" panose="020B0609070205080204" pitchFamily="49" charset="-128"/>
              </a:rPr>
              <a:t>することができます。</a:t>
            </a:r>
            <a:endParaRPr lang="en-US" altLang="ja-JP" sz="1400" dirty="0">
              <a:latin typeface="ＭＳ ゴシック" panose="020B0609070205080204" pitchFamily="49" charset="-128"/>
              <a:ea typeface="ＭＳ ゴシック" panose="020B0609070205080204" pitchFamily="49" charset="-128"/>
            </a:endParaRPr>
          </a:p>
        </p:txBody>
      </p:sp>
      <p:sp>
        <p:nvSpPr>
          <p:cNvPr id="6" name="直方体 5"/>
          <p:cNvSpPr/>
          <p:nvPr/>
        </p:nvSpPr>
        <p:spPr bwMode="auto">
          <a:xfrm>
            <a:off x="396875" y="5049663"/>
            <a:ext cx="2465388" cy="1704975"/>
          </a:xfrm>
          <a:prstGeom prst="cube">
            <a:avLst>
              <a:gd name="adj" fmla="val 9803"/>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lIns="61576" tIns="30788" rIns="61576" bIns="30788"/>
          <a:lstStyle/>
          <a:p>
            <a:pPr defTabSz="746178">
              <a:defRPr/>
            </a:pPr>
            <a:endParaRPr lang="ja-JP" altLang="en-US">
              <a:ea typeface="ＭＳ ゴシック" pitchFamily="49" charset="-128"/>
            </a:endParaRPr>
          </a:p>
        </p:txBody>
      </p:sp>
      <p:sp>
        <p:nvSpPr>
          <p:cNvPr id="3079" name="Text Box 4"/>
          <p:cNvSpPr txBox="1">
            <a:spLocks noChangeArrowheads="1"/>
          </p:cNvSpPr>
          <p:nvPr/>
        </p:nvSpPr>
        <p:spPr bwMode="auto">
          <a:xfrm>
            <a:off x="728663" y="4802013"/>
            <a:ext cx="1795462" cy="344488"/>
          </a:xfrm>
          <a:prstGeom prst="rect">
            <a:avLst/>
          </a:prstGeom>
          <a:solidFill>
            <a:schemeClr val="bg1"/>
          </a:solidFill>
          <a:ln w="12700">
            <a:solidFill>
              <a:schemeClr val="tx1"/>
            </a:solidFill>
            <a:miter lim="800000"/>
            <a:headEnd/>
            <a:tailEnd/>
          </a:ln>
        </p:spPr>
        <p:txBody>
          <a:bodyPr lIns="91434" tIns="45717" rIns="91434" bIns="45717">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600" b="1" dirty="0">
                <a:latin typeface="ＭＳ ゴシック" pitchFamily="49" charset="-128"/>
                <a:ea typeface="ＭＳ ゴシック" pitchFamily="49" charset="-128"/>
              </a:rPr>
              <a:t>業務受託機関</a:t>
            </a:r>
          </a:p>
        </p:txBody>
      </p:sp>
      <p:sp>
        <p:nvSpPr>
          <p:cNvPr id="5" name="直方体 4"/>
          <p:cNvSpPr/>
          <p:nvPr/>
        </p:nvSpPr>
        <p:spPr bwMode="auto">
          <a:xfrm>
            <a:off x="6569075" y="4889326"/>
            <a:ext cx="2351088" cy="1924050"/>
          </a:xfrm>
          <a:prstGeom prst="cube">
            <a:avLst>
              <a:gd name="adj" fmla="val 14110"/>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lIns="61576" tIns="30788" rIns="61576" bIns="30788"/>
          <a:lstStyle/>
          <a:p>
            <a:pPr defTabSz="746178">
              <a:defRPr/>
            </a:pPr>
            <a:endParaRPr lang="ja-JP" altLang="en-US">
              <a:ea typeface="ＭＳ ゴシック" pitchFamily="49" charset="-128"/>
            </a:endParaRPr>
          </a:p>
        </p:txBody>
      </p:sp>
      <p:sp>
        <p:nvSpPr>
          <p:cNvPr id="3081" name="Text Box 5"/>
          <p:cNvSpPr txBox="1">
            <a:spLocks noChangeArrowheads="1"/>
          </p:cNvSpPr>
          <p:nvPr/>
        </p:nvSpPr>
        <p:spPr bwMode="auto">
          <a:xfrm>
            <a:off x="6667512" y="4779794"/>
            <a:ext cx="1968500" cy="341312"/>
          </a:xfrm>
          <a:prstGeom prst="rect">
            <a:avLst/>
          </a:prstGeom>
          <a:solidFill>
            <a:schemeClr val="bg1"/>
          </a:solidFill>
          <a:ln w="12700">
            <a:solidFill>
              <a:schemeClr val="tx1"/>
            </a:solidFill>
            <a:miter lim="800000"/>
            <a:headEnd/>
            <a:tailEnd/>
          </a:ln>
        </p:spPr>
        <p:txBody>
          <a:bodyPr lIns="91434" tIns="45717" rIns="91434" bIns="45717">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600" b="1" dirty="0">
                <a:latin typeface="ＭＳ ゴシック" pitchFamily="49" charset="-128"/>
                <a:ea typeface="ＭＳ ゴシック" pitchFamily="49" charset="-128"/>
              </a:rPr>
              <a:t>農業者年金基金</a:t>
            </a:r>
          </a:p>
        </p:txBody>
      </p:sp>
      <p:pic>
        <p:nvPicPr>
          <p:cNvPr id="3082" name="Picture 7" descr="MCj04289450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75475" y="5873576"/>
            <a:ext cx="1135063"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83" name="Text Box 8"/>
          <p:cNvSpPr txBox="1">
            <a:spLocks noChangeArrowheads="1"/>
          </p:cNvSpPr>
          <p:nvPr/>
        </p:nvSpPr>
        <p:spPr bwMode="auto">
          <a:xfrm>
            <a:off x="6738950" y="5279860"/>
            <a:ext cx="1727224" cy="584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4" tIns="45717" rIns="91434" bIns="45717">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zh-TW" altLang="en-US" sz="1600" dirty="0">
                <a:latin typeface="ＭＳ ゴシック" pitchFamily="49" charset="-128"/>
                <a:ea typeface="ＭＳ ゴシック" pitchFamily="49" charset="-128"/>
              </a:rPr>
              <a:t>農業者年金記録管理</a:t>
            </a:r>
            <a:r>
              <a:rPr lang="ja-JP" altLang="en-US" sz="1600" dirty="0">
                <a:latin typeface="ＭＳ ゴシック" pitchFamily="49" charset="-128"/>
                <a:ea typeface="ＭＳ ゴシック" pitchFamily="49" charset="-128"/>
              </a:rPr>
              <a:t>システム</a:t>
            </a:r>
          </a:p>
        </p:txBody>
      </p:sp>
      <p:sp>
        <p:nvSpPr>
          <p:cNvPr id="3084" name="Text Box 16"/>
          <p:cNvSpPr txBox="1">
            <a:spLocks noChangeArrowheads="1"/>
          </p:cNvSpPr>
          <p:nvPr/>
        </p:nvSpPr>
        <p:spPr bwMode="auto">
          <a:xfrm>
            <a:off x="520700" y="5427488"/>
            <a:ext cx="1092200"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ja-JP" altLang="en-US" sz="1200" dirty="0">
                <a:latin typeface="ＭＳ ゴシック" pitchFamily="49" charset="-128"/>
                <a:ea typeface="ＭＳ ゴシック" pitchFamily="49" charset="-128"/>
              </a:rPr>
              <a:t>利用者</a:t>
            </a:r>
            <a:r>
              <a:rPr lang="en-US" altLang="ja-JP" sz="1200" dirty="0"/>
              <a:t>A</a:t>
            </a:r>
          </a:p>
        </p:txBody>
      </p:sp>
      <p:sp>
        <p:nvSpPr>
          <p:cNvPr id="3085" name="Text Box 17"/>
          <p:cNvSpPr txBox="1">
            <a:spLocks noChangeArrowheads="1"/>
          </p:cNvSpPr>
          <p:nvPr/>
        </p:nvSpPr>
        <p:spPr bwMode="auto">
          <a:xfrm>
            <a:off x="1535113" y="5427488"/>
            <a:ext cx="1092200" cy="280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4" tIns="45717" rIns="91434" bIns="45717">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ja-JP" altLang="en-US" sz="1200" dirty="0">
                <a:latin typeface="ＭＳ ゴシック" pitchFamily="49" charset="-128"/>
                <a:ea typeface="ＭＳ ゴシック" pitchFamily="49" charset="-128"/>
              </a:rPr>
              <a:t>利用者</a:t>
            </a:r>
            <a:r>
              <a:rPr lang="en-US" altLang="ja-JP" sz="1200" dirty="0"/>
              <a:t>B</a:t>
            </a:r>
          </a:p>
        </p:txBody>
      </p:sp>
      <p:pic>
        <p:nvPicPr>
          <p:cNvPr id="3086" name="Picture 5" descr="C:\Program Files\Microsoft Office\MEDIA\CAGCAT10\j0195384.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5475" y="5698951"/>
            <a:ext cx="649288"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7" name="Picture 5" descr="C:\Program Files\Microsoft Office\MEDIA\CAGCAT10\j0195384.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639888" y="5698951"/>
            <a:ext cx="649287"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9"/>
          <p:cNvSpPr txBox="1">
            <a:spLocks noChangeArrowheads="1"/>
          </p:cNvSpPr>
          <p:nvPr/>
        </p:nvSpPr>
        <p:spPr bwMode="auto">
          <a:xfrm>
            <a:off x="3038095" y="4376563"/>
            <a:ext cx="3292523" cy="2192120"/>
          </a:xfrm>
          <a:prstGeom prst="rect">
            <a:avLst/>
          </a:prstGeom>
          <a:solidFill>
            <a:schemeClr val="accent6">
              <a:lumMod val="20000"/>
              <a:lumOff val="80000"/>
            </a:schemeClr>
          </a:solidFill>
          <a:ln w="25400" cmpd="thickThin">
            <a:solidFill>
              <a:schemeClr val="accent5">
                <a:lumMod val="50000"/>
              </a:schemeClr>
            </a:solidFill>
            <a:prstDash val="solid"/>
            <a:bevel/>
            <a:headEnd/>
            <a:tailEnd/>
          </a:ln>
          <a:effectLst/>
        </p:spPr>
        <p:txBody>
          <a:bodyPr wrap="square" lIns="144000" tIns="72000" rIns="144000" bIns="72000">
            <a:spAutoFit/>
          </a:bodyPr>
          <a:lstStyle>
            <a:lvl1pPr defTabSz="1108075" eaLnBrk="0" hangingPunct="0">
              <a:defRPr kumimoji="1" sz="2200">
                <a:solidFill>
                  <a:schemeClr val="tx1"/>
                </a:solidFill>
                <a:latin typeface="Arial" charset="0"/>
                <a:ea typeface="ＭＳ ゴシック" pitchFamily="49" charset="-128"/>
              </a:defRPr>
            </a:lvl1pPr>
            <a:lvl2pPr marL="742950" indent="-285750" defTabSz="1108075" eaLnBrk="0" hangingPunct="0">
              <a:defRPr kumimoji="1" sz="2200">
                <a:solidFill>
                  <a:schemeClr val="tx1"/>
                </a:solidFill>
                <a:latin typeface="Arial" charset="0"/>
                <a:ea typeface="ＭＳ ゴシック" pitchFamily="49" charset="-128"/>
              </a:defRPr>
            </a:lvl2pPr>
            <a:lvl3pPr marL="1143000" indent="-228600" defTabSz="1108075" eaLnBrk="0" hangingPunct="0">
              <a:defRPr kumimoji="1" sz="2200">
                <a:solidFill>
                  <a:schemeClr val="tx1"/>
                </a:solidFill>
                <a:latin typeface="Arial" charset="0"/>
                <a:ea typeface="ＭＳ ゴシック" pitchFamily="49" charset="-128"/>
              </a:defRPr>
            </a:lvl3pPr>
            <a:lvl4pPr marL="1600200" indent="-228600" defTabSz="1108075" eaLnBrk="0" hangingPunct="0">
              <a:defRPr kumimoji="1" sz="2200">
                <a:solidFill>
                  <a:schemeClr val="tx1"/>
                </a:solidFill>
                <a:latin typeface="Arial" charset="0"/>
                <a:ea typeface="ＭＳ ゴシック" pitchFamily="49" charset="-128"/>
              </a:defRPr>
            </a:lvl4pPr>
            <a:lvl5pPr marL="2057400" indent="-228600" defTabSz="1108075" eaLnBrk="0" hangingPunct="0">
              <a:defRPr kumimoji="1" sz="2200">
                <a:solidFill>
                  <a:schemeClr val="tx1"/>
                </a:solidFill>
                <a:latin typeface="Arial" charset="0"/>
                <a:ea typeface="ＭＳ ゴシック" pitchFamily="49" charset="-128"/>
              </a:defRPr>
            </a:lvl5pPr>
            <a:lvl6pPr marL="25146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108075"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algn="ctr" eaLnBrk="1" hangingPunct="1">
              <a:spcBef>
                <a:spcPct val="50000"/>
              </a:spcBef>
              <a:defRPr/>
            </a:pPr>
            <a:r>
              <a:rPr lang="ja-JP" altLang="en-US" sz="1400" b="1" dirty="0"/>
              <a:t>本システムの利用時間</a:t>
            </a:r>
            <a:endParaRPr lang="en-US" altLang="ja-JP" sz="1400" b="1" dirty="0"/>
          </a:p>
          <a:p>
            <a:pPr algn="ctr" eaLnBrk="1" hangingPunct="1">
              <a:spcBef>
                <a:spcPct val="50000"/>
              </a:spcBef>
              <a:defRPr/>
            </a:pPr>
            <a:r>
              <a:rPr lang="ja-JP" altLang="en-US" sz="1400" b="1" dirty="0"/>
              <a:t>平日 ８：３０～１８：００</a:t>
            </a:r>
            <a:endParaRPr lang="en-US" altLang="ja-JP" sz="1400" b="1" dirty="0"/>
          </a:p>
          <a:p>
            <a:pPr eaLnBrk="1" hangingPunct="1">
              <a:spcBef>
                <a:spcPct val="50000"/>
              </a:spcBef>
              <a:defRPr/>
            </a:pPr>
            <a:r>
              <a:rPr lang="ja-JP" altLang="en-US" sz="1400" b="1" dirty="0"/>
              <a:t>原則、火曜日と木曜日を基本として、</a:t>
            </a:r>
            <a:endParaRPr lang="en-US" altLang="ja-JP" sz="1400" b="1" dirty="0"/>
          </a:p>
          <a:p>
            <a:pPr eaLnBrk="1" hangingPunct="1">
              <a:spcBef>
                <a:spcPct val="50000"/>
              </a:spcBef>
              <a:defRPr/>
            </a:pPr>
            <a:r>
              <a:rPr lang="ja-JP" altLang="en-US" sz="1400" b="1" dirty="0"/>
              <a:t>１９時まで使用可能となりました。</a:t>
            </a:r>
            <a:endParaRPr lang="en-US" altLang="ja-JP" sz="1400" b="1" dirty="0"/>
          </a:p>
          <a:p>
            <a:pPr eaLnBrk="1" hangingPunct="1">
              <a:spcBef>
                <a:spcPct val="50000"/>
              </a:spcBef>
              <a:defRPr/>
            </a:pPr>
            <a:r>
              <a:rPr lang="ja-JP" altLang="en-US" sz="1400" b="1" dirty="0"/>
              <a:t>記録管理システムのトップページを確認してください。</a:t>
            </a:r>
            <a:endParaRPr lang="en-US" altLang="ja-JP" sz="1400" b="1" dirty="0"/>
          </a:p>
          <a:p>
            <a:pPr algn="ctr" eaLnBrk="1" hangingPunct="1">
              <a:spcBef>
                <a:spcPct val="50000"/>
              </a:spcBef>
              <a:defRPr/>
            </a:pPr>
            <a:endParaRPr lang="ja-JP" altLang="en-US" sz="1400" b="1" dirty="0"/>
          </a:p>
        </p:txBody>
      </p:sp>
      <p:sp>
        <p:nvSpPr>
          <p:cNvPr id="3091" name="正方形/長方形 1"/>
          <p:cNvSpPr>
            <a:spLocks noChangeArrowheads="1"/>
          </p:cNvSpPr>
          <p:nvPr/>
        </p:nvSpPr>
        <p:spPr bwMode="auto">
          <a:xfrm>
            <a:off x="3962400" y="3089101"/>
            <a:ext cx="1668463"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61576" tIns="30788" rIns="61576" bIns="30788"/>
          <a:lstStyle/>
          <a:p>
            <a:pPr defTabSz="746125"/>
            <a:endParaRPr lang="ja-JP" altLang="en-US">
              <a:ea typeface="ＭＳ ゴシック" pitchFamily="49" charset="-128"/>
            </a:endParaRPr>
          </a:p>
        </p:txBody>
      </p:sp>
      <p:sp>
        <p:nvSpPr>
          <p:cNvPr id="2" name="正方形/長方形 3"/>
          <p:cNvSpPr>
            <a:spLocks noChangeArrowheads="1"/>
          </p:cNvSpPr>
          <p:nvPr/>
        </p:nvSpPr>
        <p:spPr bwMode="auto">
          <a:xfrm>
            <a:off x="4005263" y="3089101"/>
            <a:ext cx="1522412"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lIns="61576" tIns="30788" rIns="61576" bIns="30788"/>
          <a:lstStyle/>
          <a:p>
            <a:pPr defTabSz="746125"/>
            <a:r>
              <a:rPr lang="ja-JP" altLang="en-US">
                <a:ea typeface="ＭＳ ゴシック" pitchFamily="49" charset="-128"/>
              </a:rPr>
              <a:t>　</a:t>
            </a:r>
          </a:p>
        </p:txBody>
      </p:sp>
      <p:sp>
        <p:nvSpPr>
          <p:cNvPr id="3093" name="正方形/長方形 6"/>
          <p:cNvSpPr>
            <a:spLocks noChangeArrowheads="1"/>
          </p:cNvSpPr>
          <p:nvPr/>
        </p:nvSpPr>
        <p:spPr bwMode="auto">
          <a:xfrm>
            <a:off x="3959225" y="3155776"/>
            <a:ext cx="1568450" cy="342900"/>
          </a:xfrm>
          <a:prstGeom prst="rect">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61576" tIns="30788" rIns="61576" bIns="30788"/>
          <a:lstStyle/>
          <a:p>
            <a:pPr defTabSz="746125"/>
            <a:r>
              <a:rPr lang="ja-JP" altLang="en-US">
                <a:ea typeface="ＭＳ ゴシック" pitchFamily="49" charset="-128"/>
              </a:rPr>
              <a:t>し</a:t>
            </a:r>
          </a:p>
        </p:txBody>
      </p:sp>
      <p:cxnSp>
        <p:nvCxnSpPr>
          <p:cNvPr id="3094" name="直線コネクタ 8"/>
          <p:cNvCxnSpPr>
            <a:cxnSpLocks noChangeShapeType="1"/>
            <a:stCxn id="3093" idx="3"/>
            <a:endCxn id="3081" idx="0"/>
          </p:cNvCxnSpPr>
          <p:nvPr/>
        </p:nvCxnSpPr>
        <p:spPr bwMode="auto">
          <a:xfrm>
            <a:off x="5527675" y="3327226"/>
            <a:ext cx="2124087" cy="1452568"/>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3095" name="直線コネクタ 32"/>
          <p:cNvCxnSpPr>
            <a:cxnSpLocks noChangeShapeType="1"/>
            <a:stCxn id="3093" idx="1"/>
            <a:endCxn id="3079" idx="0"/>
          </p:cNvCxnSpPr>
          <p:nvPr/>
        </p:nvCxnSpPr>
        <p:spPr bwMode="auto">
          <a:xfrm flipH="1">
            <a:off x="1627188" y="3327226"/>
            <a:ext cx="2332037" cy="1474787"/>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18" name="AutoShape 12"/>
          <p:cNvSpPr>
            <a:spLocks noChangeArrowheads="1"/>
          </p:cNvSpPr>
          <p:nvPr/>
        </p:nvSpPr>
        <p:spPr bwMode="auto">
          <a:xfrm>
            <a:off x="3348038" y="2779530"/>
            <a:ext cx="2890846" cy="982671"/>
          </a:xfrm>
          <a:prstGeom prst="cloudCallout">
            <a:avLst>
              <a:gd name="adj1" fmla="val -28421"/>
              <a:gd name="adj2" fmla="val 34296"/>
            </a:avLst>
          </a:prstGeom>
          <a:solidFill>
            <a:schemeClr val="bg1">
              <a:lumMod val="75000"/>
            </a:schemeClr>
          </a:solidFill>
          <a:ln w="9525">
            <a:noFill/>
            <a:round/>
            <a:headEnd/>
            <a:tailEnd/>
          </a:ln>
          <a:effectLst/>
        </p:spPr>
        <p:txBody>
          <a:bodyPr lIns="91434" tIns="45717" rIns="91434" bIns="45717" anchor="ctr"/>
          <a:lstStyle/>
          <a:p>
            <a:pPr algn="ctr" defTabSz="914015">
              <a:defRPr/>
            </a:pPr>
            <a:r>
              <a:rPr lang="en-US" altLang="ja-JP" sz="1800" dirty="0"/>
              <a:t> </a:t>
            </a:r>
            <a:r>
              <a:rPr lang="ja-JP" altLang="en-US" sz="1800" dirty="0">
                <a:latin typeface="ＭＳ ゴシック" pitchFamily="49" charset="-128"/>
                <a:ea typeface="ＭＳ ゴシック" pitchFamily="49" charset="-128"/>
              </a:rPr>
              <a:t>インターネット</a:t>
            </a:r>
          </a:p>
        </p:txBody>
      </p:sp>
      <p:pic>
        <p:nvPicPr>
          <p:cNvPr id="24" name="図 23"/>
          <p:cNvPicPr>
            <a:picLocks noChangeAspect="1"/>
          </p:cNvPicPr>
          <p:nvPr/>
        </p:nvPicPr>
        <p:blipFill>
          <a:blip r:embed="rId5"/>
          <a:stretch>
            <a:fillRect/>
          </a:stretch>
        </p:blipFill>
        <p:spPr>
          <a:xfrm>
            <a:off x="7653300" y="65945"/>
            <a:ext cx="2231660" cy="482735"/>
          </a:xfrm>
          <a:prstGeom prst="rect">
            <a:avLst/>
          </a:prstGeom>
        </p:spPr>
      </p:pic>
      <p:sp>
        <p:nvSpPr>
          <p:cNvPr id="25" name="タイトル 1"/>
          <p:cNvSpPr txBox="1">
            <a:spLocks/>
          </p:cNvSpPr>
          <p:nvPr/>
        </p:nvSpPr>
        <p:spPr>
          <a:xfrm>
            <a:off x="6730155" y="2927524"/>
            <a:ext cx="2486882" cy="615602"/>
          </a:xfrm>
          <a:prstGeom prst="rect">
            <a:avLst/>
          </a:prstGeom>
        </p:spPr>
        <p:txBody>
          <a:bodyPr vert="horz" lIns="91440" tIns="45720" rIns="91440" bIns="45720" rtlCol="0" anchor="ctr">
            <a:normAutofit fontScale="85000" lnSpcReduction="10000"/>
          </a:bodyPr>
          <a:lst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a:lstStyle>
          <a:p>
            <a:r>
              <a:rPr lang="en-US" altLang="ja-JP" sz="2400" b="1" dirty="0">
                <a:solidFill>
                  <a:srgbClr val="FF0000"/>
                </a:solidFill>
              </a:rPr>
              <a:t>※</a:t>
            </a:r>
            <a:r>
              <a:rPr lang="ja-JP" altLang="en-US" sz="2400" b="1" dirty="0">
                <a:solidFill>
                  <a:srgbClr val="FF0000"/>
                </a:solidFill>
              </a:rPr>
              <a:t>ＬＧＷＡＮ回線では利用できません</a:t>
            </a:r>
          </a:p>
        </p:txBody>
      </p:sp>
      <p:sp>
        <p:nvSpPr>
          <p:cNvPr id="26" name="フリーフォーム 7"/>
          <p:cNvSpPr>
            <a:spLocks/>
          </p:cNvSpPr>
          <p:nvPr/>
        </p:nvSpPr>
        <p:spPr bwMode="auto">
          <a:xfrm>
            <a:off x="2360712" y="3652659"/>
            <a:ext cx="4419501" cy="1112842"/>
          </a:xfrm>
          <a:custGeom>
            <a:avLst/>
            <a:gdLst>
              <a:gd name="T0" fmla="*/ 0 w 5810250"/>
              <a:gd name="T1" fmla="*/ 915 h 1472346"/>
              <a:gd name="T2" fmla="*/ 3656 w 5810250"/>
              <a:gd name="T3" fmla="*/ 80 h 1472346"/>
              <a:gd name="T4" fmla="*/ 8757 w 5810250"/>
              <a:gd name="T5" fmla="*/ 104 h 1472346"/>
              <a:gd name="T6" fmla="*/ 11614 w 5810250"/>
              <a:gd name="T7" fmla="*/ 708 h 147234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810250" h="1472346">
                <a:moveTo>
                  <a:pt x="0" y="1472346"/>
                </a:moveTo>
                <a:cubicBezTo>
                  <a:pt x="549275" y="909577"/>
                  <a:pt x="1098550" y="346808"/>
                  <a:pt x="1828800" y="129321"/>
                </a:cubicBezTo>
                <a:cubicBezTo>
                  <a:pt x="2559050" y="-88167"/>
                  <a:pt x="3717925" y="-854"/>
                  <a:pt x="4381500" y="167421"/>
                </a:cubicBezTo>
                <a:cubicBezTo>
                  <a:pt x="5045075" y="335696"/>
                  <a:pt x="5427662" y="737333"/>
                  <a:pt x="5810250" y="1138971"/>
                </a:cubicBezTo>
              </a:path>
            </a:pathLst>
          </a:custGeom>
          <a:noFill/>
          <a:ln w="38100">
            <a:solidFill>
              <a:srgbClr val="FF0000"/>
            </a:solidFill>
            <a:round/>
            <a:headEnd/>
            <a:tailEnd type="triangle" w="lg" len="lg"/>
          </a:ln>
          <a:extLst>
            <a:ext uri="{909E8E84-426E-40DD-AFC4-6F175D3DCCD1}">
              <a14:hiddenFill xmlns:a14="http://schemas.microsoft.com/office/drawing/2010/main">
                <a:solidFill>
                  <a:srgbClr val="FFFFFF"/>
                </a:solidFill>
              </a14:hiddenFill>
            </a:ext>
          </a:extLst>
        </p:spPr>
        <p:txBody>
          <a:bodyPr lIns="61576" tIns="30788" rIns="61576" bIns="30788"/>
          <a:lstStyle/>
          <a:p>
            <a:endParaRPr lang="ja-JP" alt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スライド番号プレースホルダー 1"/>
          <p:cNvSpPr>
            <a:spLocks noGrp="1"/>
          </p:cNvSpPr>
          <p:nvPr>
            <p:ph type="sldNum" sz="quarter" idx="12"/>
          </p:nvPr>
        </p:nvSpPr>
        <p:spPr>
          <a:xfrm>
            <a:off x="7471197" y="6562152"/>
            <a:ext cx="222885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r>
              <a:rPr lang="en-US" altLang="ja-JP" sz="1300" dirty="0">
                <a:solidFill>
                  <a:srgbClr val="000000"/>
                </a:solidFill>
              </a:rPr>
              <a:t>3</a:t>
            </a:r>
          </a:p>
        </p:txBody>
      </p:sp>
      <p:sp>
        <p:nvSpPr>
          <p:cNvPr id="3" name="Rectangle 5"/>
          <p:cNvSpPr>
            <a:spLocks noChangeArrowheads="1"/>
          </p:cNvSpPr>
          <p:nvPr/>
        </p:nvSpPr>
        <p:spPr bwMode="auto">
          <a:xfrm>
            <a:off x="205953" y="230163"/>
            <a:ext cx="7699375"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404" tIns="37203" rIns="74404" bIns="37203" anchor="b"/>
          <a:lstStyle/>
          <a:p>
            <a:pPr defTabSz="746178">
              <a:defRPr/>
            </a:pPr>
            <a:endParaRPr lang="en-US" altLang="ja-JP" sz="2000" dirty="0">
              <a:solidFill>
                <a:srgbClr val="FF0000"/>
              </a:solidFill>
              <a:latin typeface="ＭＳ ゴシック" pitchFamily="49" charset="-128"/>
              <a:ea typeface="ＭＳ ゴシック" pitchFamily="49" charset="-128"/>
            </a:endParaRPr>
          </a:p>
          <a:p>
            <a:pPr defTabSz="746178">
              <a:defRPr/>
            </a:pPr>
            <a:r>
              <a:rPr lang="ja-JP" altLang="en-US" sz="2000" dirty="0">
                <a:latin typeface="ＭＳ ゴシック" pitchFamily="49" charset="-128"/>
                <a:ea typeface="ＭＳ ゴシック" pitchFamily="49" charset="-128"/>
              </a:rPr>
              <a:t>２　農業者年金記録管理システムのメリット</a:t>
            </a:r>
          </a:p>
        </p:txBody>
      </p:sp>
      <p:sp>
        <p:nvSpPr>
          <p:cNvPr id="10244" name="Rectangle 6"/>
          <p:cNvSpPr>
            <a:spLocks noChangeArrowheads="1"/>
          </p:cNvSpPr>
          <p:nvPr/>
        </p:nvSpPr>
        <p:spPr bwMode="auto">
          <a:xfrm>
            <a:off x="205953" y="687676"/>
            <a:ext cx="9499575" cy="6053692"/>
          </a:xfrm>
          <a:prstGeom prst="rect">
            <a:avLst/>
          </a:prstGeom>
          <a:noFill/>
          <a:ln w="127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7203" rIns="36000" bIns="37203" anchor="ctr">
            <a:spAutoFit/>
          </a:bodyPr>
          <a:lstStyle/>
          <a:p>
            <a:pPr marL="133350">
              <a:spcBef>
                <a:spcPts val="600"/>
              </a:spcBef>
            </a:pPr>
            <a:r>
              <a:rPr lang="ja-JP" altLang="ja-JP" sz="1400" b="1" kern="100" dirty="0">
                <a:latin typeface="ＭＳ ゴシック" panose="020B0609070205080204" pitchFamily="49" charset="-128"/>
                <a:ea typeface="ＭＳ ゴシック" panose="020B0609070205080204" pitchFamily="49" charset="-128"/>
                <a:cs typeface="Times New Roman" panose="02020603050405020304" pitchFamily="18" charset="0"/>
              </a:rPr>
              <a:t>１　最新の加入記録・受給記録</a:t>
            </a:r>
            <a:r>
              <a:rPr lang="ja-JP" altLang="en-US" sz="1400" b="1" kern="100" dirty="0">
                <a:latin typeface="ＭＳ ゴシック" panose="020B0609070205080204" pitchFamily="49" charset="-128"/>
                <a:ea typeface="ＭＳ ゴシック" panose="020B0609070205080204" pitchFamily="49" charset="-128"/>
                <a:cs typeface="Times New Roman" panose="02020603050405020304" pitchFamily="18" charset="0"/>
              </a:rPr>
              <a:t>等</a:t>
            </a:r>
            <a:r>
              <a:rPr lang="ja-JP" altLang="ja-JP" sz="1400" b="1" kern="100" dirty="0">
                <a:latin typeface="ＭＳ ゴシック" panose="020B0609070205080204" pitchFamily="49" charset="-128"/>
                <a:ea typeface="ＭＳ ゴシック" panose="020B0609070205080204" pitchFamily="49" charset="-128"/>
                <a:cs typeface="Times New Roman" panose="02020603050405020304" pitchFamily="18" charset="0"/>
              </a:rPr>
              <a:t>を確認できます。</a:t>
            </a:r>
            <a:endParaRPr lang="ja-JP" altLang="ja-JP" sz="1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360000">
              <a:spcBef>
                <a:spcPts val="300"/>
              </a:spcBef>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業務受託機関の</a:t>
            </a:r>
            <a:r>
              <a:rPr lang="en-US"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PC</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から</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最新の加入記録、受給記録</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等を</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確認</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できるので、</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窓口での対応</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等が</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スムーズ</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に</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行えます</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p>
          <a:p>
            <a:pPr marL="360000">
              <a:spcBef>
                <a:spcPts val="300"/>
              </a:spcBef>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また、基金に質問の電話をする場合には、</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業務</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受託機関と基金が同じ画面を見ながら、</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加入記録・受給記録等を確認</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できるので、</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照会業務</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を</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効率化できます。</a:t>
            </a:r>
          </a:p>
          <a:p>
            <a:pPr marL="133350"/>
            <a:r>
              <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endPar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spcBef>
                <a:spcPts val="600"/>
              </a:spcBef>
            </a:pPr>
            <a:r>
              <a:rPr lang="ja-JP" altLang="ja-JP" sz="1400" b="1" kern="100" dirty="0">
                <a:latin typeface="ＭＳ ゴシック" panose="020B0609070205080204" pitchFamily="49" charset="-128"/>
                <a:ea typeface="ＭＳ ゴシック" panose="020B0609070205080204" pitchFamily="49" charset="-128"/>
                <a:cs typeface="Times New Roman" panose="02020603050405020304" pitchFamily="18" charset="0"/>
              </a:rPr>
              <a:t>２　届出書作成機能が充実しているので、スムーズに届出書が作成できます。</a:t>
            </a:r>
            <a:endParaRPr lang="ja-JP" altLang="ja-JP" sz="1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360000">
              <a:spcBef>
                <a:spcPts val="300"/>
              </a:spcBef>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各種届出書</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について、</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様式番号がわからなくても</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届出等の内容から</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該当する</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様式を検索</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できる</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ため、新任の担当者様でもスムーズに届出書が作成できます。</a:t>
            </a:r>
            <a:endPar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360000">
              <a:spcBef>
                <a:spcPts val="300"/>
              </a:spcBef>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また</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届出書等</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への</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入力は、必要項目をガイダンスに従って入力する方式</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で</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あり</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記号番号、氏名、生年月日、住所、性別</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等の登録済みの情報も</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自動</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入力</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されるため、</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手書きで届出書を作成する場合に比べ、簡単でミスも軽減</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することができます。</a:t>
            </a:r>
            <a:endPar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r>
              <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endPar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spcBef>
                <a:spcPts val="600"/>
              </a:spcBef>
            </a:pPr>
            <a:r>
              <a:rPr lang="ja-JP" altLang="ja-JP" sz="1400" b="1" kern="100" dirty="0">
                <a:latin typeface="ＭＳ ゴシック" panose="020B0609070205080204" pitchFamily="49" charset="-128"/>
                <a:ea typeface="ＭＳ ゴシック" panose="020B0609070205080204" pitchFamily="49" charset="-128"/>
                <a:cs typeface="Times New Roman" panose="02020603050405020304" pitchFamily="18" charset="0"/>
              </a:rPr>
              <a:t>３　届出書の処理状況を確認できるので、事務処理の遅延防止に役立ちます。</a:t>
            </a:r>
            <a:endParaRPr lang="ja-JP" altLang="ja-JP" sz="1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360000">
              <a:spcBef>
                <a:spcPts val="300"/>
              </a:spcBef>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記録管理システムで作成した届出書等は、「農協」→「農委」→「基金」と複数の機関間でやり取りされるため、</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届出書等がどこまで処理されたか定期的に処理状況を確認</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することで、</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事務処理の遅延防止</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に役立ちます。</a:t>
            </a:r>
          </a:p>
          <a:p>
            <a:pPr marL="266700" indent="63500"/>
            <a:r>
              <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endPar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spcBef>
                <a:spcPts val="600"/>
              </a:spcBef>
            </a:pPr>
            <a:r>
              <a:rPr lang="ja-JP" altLang="ja-JP" sz="1400" b="1" kern="100" dirty="0">
                <a:latin typeface="ＭＳ ゴシック" panose="020B0609070205080204" pitchFamily="49" charset="-128"/>
                <a:ea typeface="ＭＳ ゴシック" panose="020B0609070205080204" pitchFamily="49" charset="-128"/>
                <a:cs typeface="Times New Roman" panose="02020603050405020304" pitchFamily="18" charset="0"/>
              </a:rPr>
              <a:t>４　帳簿や名簿類の作成・管理作業が簡素化できます。</a:t>
            </a:r>
            <a:endParaRPr lang="ja-JP" altLang="ja-JP" sz="1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360000">
              <a:spcBef>
                <a:spcPts val="300"/>
              </a:spcBef>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記録管理システムで</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届出書及び送付書等を作成し、次の機関に送付する場合には、</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受付処理簿</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の作成が</a:t>
            </a:r>
            <a:r>
              <a:rPr lang="ja-JP" altLang="ja-JP"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不要</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となります。</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360000">
              <a:spcBef>
                <a:spcPts val="300"/>
              </a:spcBef>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また、届出書の処理結果一覧も記録管理システムで確認することができます。</a:t>
            </a:r>
            <a:r>
              <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p>
          <a:p>
            <a:pPr marL="360000">
              <a:spcBef>
                <a:spcPts val="300"/>
              </a:spcBef>
            </a:pPr>
            <a:endPar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133350">
              <a:spcBef>
                <a:spcPts val="600"/>
              </a:spcBef>
            </a:pPr>
            <a:r>
              <a:rPr lang="ja-JP" altLang="en-US" sz="1400" b="1" kern="100" dirty="0">
                <a:latin typeface="ＭＳ ゴシック" panose="020B0609070205080204" pitchFamily="49" charset="-128"/>
                <a:ea typeface="ＭＳ ゴシック" panose="020B0609070205080204" pitchFamily="49" charset="-128"/>
                <a:cs typeface="Times New Roman" panose="02020603050405020304" pitchFamily="18" charset="0"/>
              </a:rPr>
              <a:t>５</a:t>
            </a:r>
            <a:r>
              <a:rPr lang="ja-JP" altLang="ja-JP" sz="1400" b="1" kern="100" dirty="0">
                <a:latin typeface="ＭＳ ゴシック" panose="020B0609070205080204" pitchFamily="49" charset="-128"/>
                <a:ea typeface="ＭＳ ゴシック" panose="020B0609070205080204" pitchFamily="49" charset="-128"/>
                <a:cs typeface="Times New Roman" panose="02020603050405020304" pitchFamily="18" charset="0"/>
              </a:rPr>
              <a:t>　加入者の一覧データを抽出できます。</a:t>
            </a:r>
            <a:endParaRPr lang="ja-JP" altLang="ja-JP" sz="14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360000">
              <a:spcBef>
                <a:spcPts val="300"/>
              </a:spcBef>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年金裁定前の待期者や、受給漏れのケースが多い旧制度死亡一時金のみ受給可能な者</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等、</a:t>
            </a:r>
            <a:r>
              <a:rPr lang="ja-JP" altLang="en-US" sz="1200" b="1" u="sng" kern="100" dirty="0">
                <a:latin typeface="ＭＳ ゴシック" panose="020B0609070205080204" pitchFamily="49" charset="-128"/>
                <a:ea typeface="ＭＳ ゴシック" panose="020B0609070205080204" pitchFamily="49" charset="-128"/>
                <a:cs typeface="Times New Roman" panose="02020603050405020304" pitchFamily="18" charset="0"/>
              </a:rPr>
              <a:t>一定の条件を設定し、対象者を抽出</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することができます。</a:t>
            </a:r>
            <a:endPar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285750" indent="-152400"/>
            <a:r>
              <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endParaRPr lang="ja-JP"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286385" indent="-153035">
              <a:spcBef>
                <a:spcPts val="600"/>
              </a:spcBef>
            </a:pPr>
            <a:r>
              <a:rPr lang="ja-JP" altLang="en-US" sz="1400" b="1" kern="100" dirty="0">
                <a:latin typeface="ＭＳ ゴシック" panose="020B0609070205080204" pitchFamily="49" charset="-128"/>
                <a:ea typeface="ＭＳ ゴシック" panose="020B0609070205080204" pitchFamily="49" charset="-128"/>
                <a:cs typeface="Times New Roman" panose="02020603050405020304" pitchFamily="18" charset="0"/>
              </a:rPr>
              <a:t>６</a:t>
            </a:r>
            <a:r>
              <a:rPr lang="ja-JP" altLang="ja-JP" sz="1400" b="1"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1400" b="1" kern="100" dirty="0">
                <a:latin typeface="ＭＳ ゴシック" panose="020B0609070205080204" pitchFamily="49" charset="-128"/>
                <a:ea typeface="ＭＳ ゴシック" panose="020B0609070205080204" pitchFamily="49" charset="-128"/>
                <a:cs typeface="Times New Roman" panose="02020603050405020304" pitchFamily="18" charset="0"/>
              </a:rPr>
              <a:t>さらに、こんな機能もあります。</a:t>
            </a:r>
            <a:endParaRPr lang="en-US" altLang="ja-JP" sz="1400" b="1"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360000">
              <a:spcBef>
                <a:spcPts val="300"/>
              </a:spcBef>
            </a:pPr>
            <a:r>
              <a:rPr lang="ja-JP" altLang="en-US" sz="1200" b="1" kern="100" dirty="0">
                <a:latin typeface="ＭＳ ゴシック" panose="020B0609070205080204" pitchFamily="49" charset="-128"/>
                <a:ea typeface="ＭＳ ゴシック" panose="020B0609070205080204" pitchFamily="49" charset="-128"/>
                <a:cs typeface="Times New Roman" panose="02020603050405020304" pitchFamily="18" charset="0"/>
              </a:rPr>
              <a:t>　</a:t>
            </a: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・被保険者等が納付した年間保険料の確認</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360000">
              <a:spcBef>
                <a:spcPts val="300"/>
              </a:spcBef>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・現況届の提出状況の確認</a:t>
            </a:r>
            <a:endParaRPr lang="en-US" altLang="ja-JP" sz="1200" kern="100" dirty="0">
              <a:latin typeface="ＭＳ ゴシック" panose="020B0609070205080204" pitchFamily="49" charset="-128"/>
              <a:ea typeface="ＭＳ ゴシック" panose="020B0609070205080204" pitchFamily="49" charset="-128"/>
              <a:cs typeface="Times New Roman" panose="02020603050405020304" pitchFamily="18" charset="0"/>
            </a:endParaRPr>
          </a:p>
          <a:p>
            <a:pPr marL="360000">
              <a:spcBef>
                <a:spcPts val="300"/>
              </a:spcBef>
            </a:pPr>
            <a:r>
              <a:rPr lang="ja-JP" altLang="en-US" sz="1200" kern="100" dirty="0">
                <a:latin typeface="ＭＳ ゴシック" panose="020B0609070205080204" pitchFamily="49" charset="-128"/>
                <a:ea typeface="ＭＳ ゴシック" panose="020B0609070205080204" pitchFamily="49" charset="-128"/>
                <a:cs typeface="Times New Roman" panose="02020603050405020304" pitchFamily="18" charset="0"/>
              </a:rPr>
              <a:t>　・現況届の様式の再発行</a:t>
            </a:r>
            <a:endParaRPr lang="ja-JP" altLang="en-US" sz="1200" dirty="0">
              <a:latin typeface="ＭＳ ゴシック" panose="020B0609070205080204" pitchFamily="49" charset="-128"/>
              <a:ea typeface="ＭＳ ゴシック" panose="020B0609070205080204" pitchFamily="49" charset="-128"/>
            </a:endParaRPr>
          </a:p>
        </p:txBody>
      </p:sp>
      <p:pic>
        <p:nvPicPr>
          <p:cNvPr id="14" name="図 13"/>
          <p:cNvPicPr>
            <a:picLocks noChangeAspect="1"/>
          </p:cNvPicPr>
          <p:nvPr/>
        </p:nvPicPr>
        <p:blipFill>
          <a:blip r:embed="rId2"/>
          <a:stretch>
            <a:fillRect/>
          </a:stretch>
        </p:blipFill>
        <p:spPr>
          <a:xfrm>
            <a:off x="7653300" y="65945"/>
            <a:ext cx="2231660" cy="482735"/>
          </a:xfrm>
          <a:prstGeom prst="rect">
            <a:avLst/>
          </a:prstGeom>
        </p:spPr>
      </p:pic>
    </p:spTree>
    <p:extLst>
      <p:ext uri="{BB962C8B-B14F-4D97-AF65-F5344CB8AC3E}">
        <p14:creationId xmlns:p14="http://schemas.microsoft.com/office/powerpoint/2010/main" val="29000407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128464" y="162347"/>
            <a:ext cx="6411912" cy="314325"/>
          </a:xfrm>
        </p:spPr>
        <p:txBody>
          <a:bodyPr>
            <a:noAutofit/>
          </a:bodyPr>
          <a:lstStyle/>
          <a:p>
            <a:pPr algn="l" defTabSz="746178" eaLnBrk="1" hangingPunct="1">
              <a:defRPr/>
            </a:pPr>
            <a:r>
              <a:rPr lang="ja-JP" altLang="en-US" sz="2000" dirty="0">
                <a:latin typeface="ＭＳ ゴシック" pitchFamily="49" charset="-128"/>
                <a:ea typeface="ＭＳ ゴシック" pitchFamily="49" charset="-128"/>
              </a:rPr>
              <a:t>３　利用できる情報の範囲</a:t>
            </a:r>
          </a:p>
        </p:txBody>
      </p:sp>
      <p:sp>
        <p:nvSpPr>
          <p:cNvPr id="37892" name="Rectangle 3"/>
          <p:cNvSpPr>
            <a:spLocks noGrp="1" noChangeArrowheads="1"/>
          </p:cNvSpPr>
          <p:nvPr>
            <p:ph idx="1"/>
          </p:nvPr>
        </p:nvSpPr>
        <p:spPr>
          <a:xfrm>
            <a:off x="468313" y="523586"/>
            <a:ext cx="9020175" cy="1472198"/>
          </a:xfrm>
        </p:spPr>
        <p:txBody>
          <a:bodyPr>
            <a:spAutoFit/>
          </a:bodyPr>
          <a:lstStyle/>
          <a:p>
            <a:pPr marL="0" indent="0" defTabSz="746178" eaLnBrk="1" hangingPunct="1">
              <a:lnSpc>
                <a:spcPct val="90000"/>
              </a:lnSpc>
              <a:buFontTx/>
              <a:buNone/>
              <a:defRPr/>
            </a:pPr>
            <a:r>
              <a:rPr lang="ja-JP" altLang="en-US" sz="1400" dirty="0">
                <a:latin typeface="ＭＳ 明朝" panose="02020609040205080304" pitchFamily="17" charset="-128"/>
                <a:ea typeface="ＭＳ 明朝" panose="02020609040205080304" pitchFamily="17" charset="-128"/>
              </a:rPr>
              <a:t>　</a:t>
            </a:r>
            <a:r>
              <a:rPr lang="ja-JP" altLang="en-US" sz="1400" b="1" u="sng" dirty="0">
                <a:latin typeface="ＭＳ ゴシック" panose="020B0609070205080204" pitchFamily="49" charset="-128"/>
                <a:ea typeface="ＭＳ ゴシック" panose="020B0609070205080204" pitchFamily="49" charset="-128"/>
              </a:rPr>
              <a:t>業務受託機関の管轄エリア内</a:t>
            </a:r>
            <a:r>
              <a:rPr lang="ja-JP" altLang="en-US" sz="1400" dirty="0">
                <a:latin typeface="ＭＳ ゴシック" panose="020B0609070205080204" pitchFamily="49" charset="-128"/>
                <a:ea typeface="ＭＳ ゴシック" panose="020B0609070205080204" pitchFamily="49" charset="-128"/>
              </a:rPr>
              <a:t>の加入者情報を利用することができます。</a:t>
            </a:r>
          </a:p>
          <a:p>
            <a:pPr marL="494958" indent="-494958" defTabSz="746178" eaLnBrk="1" hangingPunct="1">
              <a:lnSpc>
                <a:spcPct val="90000"/>
              </a:lnSpc>
              <a:buFontTx/>
              <a:buNone/>
              <a:defRPr/>
            </a:pPr>
            <a:r>
              <a:rPr lang="ja-JP" altLang="en-US" sz="1400" dirty="0">
                <a:latin typeface="ＭＳ ゴシック" panose="020B0609070205080204" pitchFamily="49" charset="-128"/>
                <a:ea typeface="ＭＳ ゴシック" panose="020B0609070205080204" pitchFamily="49" charset="-128"/>
              </a:rPr>
              <a:t>（１）農業委員会・農業協同組合</a:t>
            </a:r>
          </a:p>
          <a:p>
            <a:pPr marL="494958" indent="-494958" defTabSz="746178" eaLnBrk="1" hangingPunct="1">
              <a:lnSpc>
                <a:spcPct val="90000"/>
              </a:lnSpc>
              <a:buFontTx/>
              <a:buNone/>
              <a:defRPr/>
            </a:pPr>
            <a:r>
              <a:rPr lang="ja-JP" altLang="en-US" sz="1400" dirty="0">
                <a:latin typeface="ＭＳ ゴシック" panose="020B0609070205080204" pitchFamily="49" charset="-128"/>
                <a:ea typeface="ＭＳ ゴシック" panose="020B0609070205080204" pitchFamily="49" charset="-128"/>
              </a:rPr>
              <a:t>　　  農業委員会・農業協同組合が</a:t>
            </a:r>
            <a:r>
              <a:rPr lang="ja-JP" altLang="en-US" sz="1400" b="1" u="sng" dirty="0">
                <a:latin typeface="ＭＳ ゴシック" panose="020B0609070205080204" pitchFamily="49" charset="-128"/>
                <a:ea typeface="ＭＳ ゴシック" panose="020B0609070205080204" pitchFamily="49" charset="-128"/>
              </a:rPr>
              <a:t>管轄しているエリア</a:t>
            </a:r>
            <a:r>
              <a:rPr lang="ja-JP" altLang="en-US" sz="1400" dirty="0">
                <a:latin typeface="ＭＳ ゴシック" panose="020B0609070205080204" pitchFamily="49" charset="-128"/>
                <a:ea typeface="ＭＳ ゴシック" panose="020B0609070205080204" pitchFamily="49" charset="-128"/>
              </a:rPr>
              <a:t>の加入者情報</a:t>
            </a:r>
          </a:p>
          <a:p>
            <a:pPr marL="494958" indent="-494958" defTabSz="746178" eaLnBrk="1" hangingPunct="1">
              <a:lnSpc>
                <a:spcPct val="90000"/>
              </a:lnSpc>
              <a:buFontTx/>
              <a:buNone/>
              <a:defRPr/>
            </a:pPr>
            <a:r>
              <a:rPr lang="ja-JP" altLang="en-US" sz="1400" dirty="0">
                <a:latin typeface="ＭＳ ゴシック" panose="020B0609070205080204" pitchFamily="49" charset="-128"/>
                <a:ea typeface="ＭＳ ゴシック" panose="020B0609070205080204" pitchFamily="49" charset="-128"/>
              </a:rPr>
              <a:t>（２）都道府県農業会議・都道府県農業協同組合中央会 </a:t>
            </a:r>
          </a:p>
          <a:p>
            <a:pPr marL="494958" indent="-494958" defTabSz="746178" eaLnBrk="1" hangingPunct="1">
              <a:lnSpc>
                <a:spcPct val="90000"/>
              </a:lnSpc>
              <a:buFontTx/>
              <a:buNone/>
              <a:defRPr/>
            </a:pPr>
            <a:r>
              <a:rPr lang="ja-JP" altLang="en-US" sz="1400" dirty="0">
                <a:latin typeface="ＭＳ ゴシック" panose="020B0609070205080204" pitchFamily="49" charset="-128"/>
                <a:ea typeface="ＭＳ ゴシック" panose="020B0609070205080204" pitchFamily="49" charset="-128"/>
              </a:rPr>
              <a:t>　　  農業会議・中央会が</a:t>
            </a:r>
            <a:r>
              <a:rPr lang="ja-JP" altLang="en-US" sz="1400" b="1" u="sng" dirty="0">
                <a:latin typeface="ＭＳ ゴシック" panose="020B0609070205080204" pitchFamily="49" charset="-128"/>
                <a:ea typeface="ＭＳ ゴシック" panose="020B0609070205080204" pitchFamily="49" charset="-128"/>
              </a:rPr>
              <a:t>管轄している都道府県内</a:t>
            </a:r>
            <a:r>
              <a:rPr lang="ja-JP" altLang="en-US" sz="1400" dirty="0">
                <a:latin typeface="ＭＳ ゴシック" panose="020B0609070205080204" pitchFamily="49" charset="-128"/>
                <a:ea typeface="ＭＳ ゴシック" panose="020B0609070205080204" pitchFamily="49" charset="-128"/>
              </a:rPr>
              <a:t>の加入者情報</a:t>
            </a:r>
          </a:p>
        </p:txBody>
      </p:sp>
      <p:sp>
        <p:nvSpPr>
          <p:cNvPr id="14340" name="スライド番号プレースホルダー 5"/>
          <p:cNvSpPr>
            <a:spLocks noGrp="1"/>
          </p:cNvSpPr>
          <p:nvPr>
            <p:ph type="sldNum" sz="quarter" idx="12"/>
          </p:nvPr>
        </p:nvSpPr>
        <p:spPr>
          <a:xfrm>
            <a:off x="7120086" y="6145192"/>
            <a:ext cx="2228850" cy="365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r>
              <a:rPr lang="en-US" altLang="ja-JP" sz="1300" dirty="0">
                <a:solidFill>
                  <a:srgbClr val="000000"/>
                </a:solidFill>
              </a:rPr>
              <a:t>4</a:t>
            </a:r>
          </a:p>
        </p:txBody>
      </p:sp>
      <p:sp>
        <p:nvSpPr>
          <p:cNvPr id="46085" name="Oval 18" descr="右上がり対角線"/>
          <p:cNvSpPr>
            <a:spLocks noChangeArrowheads="1"/>
          </p:cNvSpPr>
          <p:nvPr/>
        </p:nvSpPr>
        <p:spPr bwMode="auto">
          <a:xfrm>
            <a:off x="1171723" y="3174979"/>
            <a:ext cx="2071688" cy="906462"/>
          </a:xfrm>
          <a:prstGeom prst="ellipse">
            <a:avLst/>
          </a:prstGeom>
          <a:solidFill>
            <a:schemeClr val="accent2">
              <a:lumMod val="40000"/>
              <a:lumOff val="60000"/>
            </a:schemeClr>
          </a:solidFill>
          <a:ln w="28575" algn="ctr">
            <a:solidFill>
              <a:schemeClr val="tx1"/>
            </a:solidFill>
            <a:round/>
            <a:headEnd/>
            <a:tailEnd/>
          </a:ln>
          <a:effectLst/>
        </p:spPr>
        <p:txBody>
          <a:bodyPr lIns="61576" tIns="30788" rIns="61576" bIns="30788" anchor="ctr">
            <a:normAutofit/>
          </a:bodyPr>
          <a:lstStyle/>
          <a:p>
            <a:pPr>
              <a:defRPr/>
            </a:pPr>
            <a:endParaRPr lang="ja-JP" altLang="en-US">
              <a:ea typeface="ＭＳ ゴシック" pitchFamily="49" charset="-128"/>
            </a:endParaRPr>
          </a:p>
        </p:txBody>
      </p:sp>
      <p:sp>
        <p:nvSpPr>
          <p:cNvPr id="14342" name="Line 23"/>
          <p:cNvSpPr>
            <a:spLocks noChangeShapeType="1"/>
          </p:cNvSpPr>
          <p:nvPr/>
        </p:nvSpPr>
        <p:spPr bwMode="auto">
          <a:xfrm flipV="1">
            <a:off x="1132036" y="2943204"/>
            <a:ext cx="1852612" cy="1362075"/>
          </a:xfrm>
          <a:prstGeom prst="line">
            <a:avLst/>
          </a:prstGeom>
          <a:noFill/>
          <a:ln w="349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576" tIns="30788" rIns="61576" bIns="30788"/>
          <a:lstStyle/>
          <a:p>
            <a:endParaRPr lang="ja-JP" altLang="en-US"/>
          </a:p>
        </p:txBody>
      </p:sp>
      <p:sp>
        <p:nvSpPr>
          <p:cNvPr id="14343" name="Line 24"/>
          <p:cNvSpPr>
            <a:spLocks noChangeShapeType="1"/>
          </p:cNvSpPr>
          <p:nvPr/>
        </p:nvSpPr>
        <p:spPr bwMode="auto">
          <a:xfrm>
            <a:off x="2227411" y="3532166"/>
            <a:ext cx="998537" cy="619125"/>
          </a:xfrm>
          <a:prstGeom prst="line">
            <a:avLst/>
          </a:prstGeom>
          <a:noFill/>
          <a:ln w="349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576" tIns="30788" rIns="61576" bIns="30788">
            <a:spAutoFit/>
          </a:bodyPr>
          <a:lstStyle/>
          <a:p>
            <a:endParaRPr lang="ja-JP" altLang="en-US"/>
          </a:p>
        </p:txBody>
      </p:sp>
      <p:sp>
        <p:nvSpPr>
          <p:cNvPr id="14344" name="Text Box 25"/>
          <p:cNvSpPr txBox="1">
            <a:spLocks noChangeArrowheads="1"/>
          </p:cNvSpPr>
          <p:nvPr/>
        </p:nvSpPr>
        <p:spPr bwMode="auto">
          <a:xfrm>
            <a:off x="1044723" y="2930504"/>
            <a:ext cx="623888" cy="266700"/>
          </a:xfrm>
          <a:prstGeom prst="rect">
            <a:avLst/>
          </a:prstGeom>
          <a:solidFill>
            <a:schemeClr val="bg1"/>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200" dirty="0">
                <a:latin typeface="ＭＳ ゴシック" pitchFamily="49" charset="-128"/>
                <a:ea typeface="ＭＳ ゴシック" pitchFamily="49" charset="-128"/>
              </a:rPr>
              <a:t>ａ市</a:t>
            </a:r>
          </a:p>
        </p:txBody>
      </p:sp>
      <p:sp>
        <p:nvSpPr>
          <p:cNvPr id="14345" name="Text Box 26"/>
          <p:cNvSpPr txBox="1">
            <a:spLocks noChangeArrowheads="1"/>
          </p:cNvSpPr>
          <p:nvPr/>
        </p:nvSpPr>
        <p:spPr bwMode="auto">
          <a:xfrm>
            <a:off x="3141811" y="3052741"/>
            <a:ext cx="566737" cy="266700"/>
          </a:xfrm>
          <a:prstGeom prst="rect">
            <a:avLst/>
          </a:prstGeom>
          <a:solidFill>
            <a:schemeClr val="bg1"/>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200" dirty="0" err="1">
                <a:latin typeface="ＭＳ ゴシック" pitchFamily="49" charset="-128"/>
                <a:ea typeface="ＭＳ ゴシック" pitchFamily="49" charset="-128"/>
              </a:rPr>
              <a:t>ｂ</a:t>
            </a:r>
            <a:r>
              <a:rPr lang="ja-JP" altLang="en-US" sz="1200" dirty="0">
                <a:latin typeface="ＭＳ ゴシック" pitchFamily="49" charset="-128"/>
                <a:ea typeface="ＭＳ ゴシック" pitchFamily="49" charset="-128"/>
              </a:rPr>
              <a:t>町</a:t>
            </a:r>
          </a:p>
        </p:txBody>
      </p:sp>
      <p:sp>
        <p:nvSpPr>
          <p:cNvPr id="14346" name="Text Box 27"/>
          <p:cNvSpPr txBox="1">
            <a:spLocks noChangeArrowheads="1"/>
          </p:cNvSpPr>
          <p:nvPr/>
        </p:nvSpPr>
        <p:spPr bwMode="auto">
          <a:xfrm>
            <a:off x="1862286" y="4154466"/>
            <a:ext cx="625475" cy="266700"/>
          </a:xfrm>
          <a:prstGeom prst="rect">
            <a:avLst/>
          </a:prstGeom>
          <a:solidFill>
            <a:schemeClr val="bg1"/>
          </a:solidFill>
          <a:ln w="254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200" dirty="0" err="1">
                <a:latin typeface="ＭＳ ゴシック" pitchFamily="49" charset="-128"/>
                <a:ea typeface="ＭＳ ゴシック" pitchFamily="49" charset="-128"/>
              </a:rPr>
              <a:t>ｃ</a:t>
            </a:r>
            <a:r>
              <a:rPr lang="ja-JP" altLang="en-US" sz="1200" dirty="0">
                <a:latin typeface="ＭＳ ゴシック" pitchFamily="49" charset="-128"/>
                <a:ea typeface="ＭＳ ゴシック" pitchFamily="49" charset="-128"/>
              </a:rPr>
              <a:t>市</a:t>
            </a:r>
          </a:p>
        </p:txBody>
      </p:sp>
      <p:sp>
        <p:nvSpPr>
          <p:cNvPr id="14347" name="AutoShape 35"/>
          <p:cNvSpPr>
            <a:spLocks noChangeArrowheads="1"/>
          </p:cNvSpPr>
          <p:nvPr/>
        </p:nvSpPr>
        <p:spPr bwMode="auto">
          <a:xfrm>
            <a:off x="7254725" y="2983635"/>
            <a:ext cx="1322710" cy="1402606"/>
          </a:xfrm>
          <a:prstGeom prst="flowChartDelay">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1576" tIns="30788" rIns="61576" bIns="30788" anchor="ctr"/>
          <a:lstStyle/>
          <a:p>
            <a:endParaRPr lang="ja-JP" altLang="en-US">
              <a:ea typeface="ＭＳ ゴシック" pitchFamily="49" charset="-128"/>
            </a:endParaRPr>
          </a:p>
        </p:txBody>
      </p:sp>
      <p:sp>
        <p:nvSpPr>
          <p:cNvPr id="46092" name="AutoShape 36" descr="右上がり対角線"/>
          <p:cNvSpPr>
            <a:spLocks noChangeArrowheads="1"/>
          </p:cNvSpPr>
          <p:nvPr/>
        </p:nvSpPr>
        <p:spPr bwMode="auto">
          <a:xfrm rot="10800000">
            <a:off x="6362857" y="2982891"/>
            <a:ext cx="1107892" cy="1402606"/>
          </a:xfrm>
          <a:prstGeom prst="flowChartDelay">
            <a:avLst/>
          </a:prstGeom>
          <a:solidFill>
            <a:schemeClr val="accent2">
              <a:lumMod val="40000"/>
              <a:lumOff val="60000"/>
            </a:schemeClr>
          </a:solidFill>
          <a:ln w="9525">
            <a:solidFill>
              <a:schemeClr val="tx1"/>
            </a:solidFill>
            <a:miter lim="800000"/>
            <a:headEnd/>
            <a:tailEnd/>
          </a:ln>
          <a:effectLst/>
        </p:spPr>
        <p:txBody>
          <a:bodyPr wrap="none" lIns="61576" tIns="30788" rIns="61576" bIns="30788" anchor="ctr"/>
          <a:lstStyle/>
          <a:p>
            <a:pPr>
              <a:defRPr/>
            </a:pPr>
            <a:endParaRPr lang="ja-JP" altLang="en-US">
              <a:ea typeface="ＭＳ ゴシック" pitchFamily="49" charset="-128"/>
            </a:endParaRPr>
          </a:p>
        </p:txBody>
      </p:sp>
      <p:sp>
        <p:nvSpPr>
          <p:cNvPr id="14349" name="Text Box 31"/>
          <p:cNvSpPr txBox="1">
            <a:spLocks noChangeArrowheads="1"/>
          </p:cNvSpPr>
          <p:nvPr/>
        </p:nvSpPr>
        <p:spPr bwMode="auto">
          <a:xfrm>
            <a:off x="6505733" y="3505873"/>
            <a:ext cx="898937" cy="276981"/>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1" tIns="45711" rIns="91421" bIns="45711">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200" dirty="0">
                <a:latin typeface="ＭＳ ゴシック" pitchFamily="49" charset="-128"/>
                <a:ea typeface="ＭＳ ゴシック" pitchFamily="49" charset="-128"/>
              </a:rPr>
              <a:t>Ａ農協</a:t>
            </a:r>
          </a:p>
        </p:txBody>
      </p:sp>
      <p:sp>
        <p:nvSpPr>
          <p:cNvPr id="14352" name="Text Box 37"/>
          <p:cNvSpPr txBox="1">
            <a:spLocks noChangeArrowheads="1"/>
          </p:cNvSpPr>
          <p:nvPr/>
        </p:nvSpPr>
        <p:spPr bwMode="auto">
          <a:xfrm>
            <a:off x="900509" y="2285979"/>
            <a:ext cx="4014788" cy="5222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1" tIns="45711" rIns="91421" bIns="45711">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ja-JP" altLang="en-US" sz="1400" dirty="0">
                <a:latin typeface="ＭＳ ゴシック" pitchFamily="49" charset="-128"/>
                <a:ea typeface="ＭＳ ゴシック" pitchFamily="49" charset="-128"/>
              </a:rPr>
              <a:t>Ａ農協の管轄エリアに複数の農委（市町村）が存在する場合</a:t>
            </a:r>
          </a:p>
        </p:txBody>
      </p:sp>
      <p:sp>
        <p:nvSpPr>
          <p:cNvPr id="14353" name="Text Box 38"/>
          <p:cNvSpPr txBox="1">
            <a:spLocks noChangeArrowheads="1"/>
          </p:cNvSpPr>
          <p:nvPr/>
        </p:nvSpPr>
        <p:spPr bwMode="auto">
          <a:xfrm>
            <a:off x="5630552" y="2276872"/>
            <a:ext cx="3925919" cy="52228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1" tIns="45711" rIns="91421" bIns="45711">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ja-JP" altLang="en-US" sz="1400" dirty="0">
                <a:latin typeface="ＭＳ ゴシック" pitchFamily="49" charset="-128"/>
                <a:ea typeface="ＭＳ ゴシック" pitchFamily="49" charset="-128"/>
              </a:rPr>
              <a:t>Ａ農協の管轄エリアがＤ農委（市町村）の一部の場合</a:t>
            </a:r>
          </a:p>
        </p:txBody>
      </p:sp>
      <p:sp>
        <p:nvSpPr>
          <p:cNvPr id="37906" name="Text Box 39"/>
          <p:cNvSpPr txBox="1">
            <a:spLocks noChangeArrowheads="1"/>
          </p:cNvSpPr>
          <p:nvPr/>
        </p:nvSpPr>
        <p:spPr bwMode="auto">
          <a:xfrm>
            <a:off x="108421" y="2282345"/>
            <a:ext cx="1362075" cy="307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1" tIns="45711" rIns="91421" bIns="45711">
            <a:spAutoFit/>
          </a:bodyPr>
          <a:lstStyle>
            <a:lvl1pPr defTabSz="1357313" eaLnBrk="0" hangingPunct="0">
              <a:defRPr kumimoji="1" sz="2200">
                <a:solidFill>
                  <a:schemeClr val="tx1"/>
                </a:solidFill>
                <a:latin typeface="Arial" charset="0"/>
                <a:ea typeface="ＭＳ ゴシック" pitchFamily="49" charset="-128"/>
              </a:defRPr>
            </a:lvl1pPr>
            <a:lvl2pPr marL="742950" indent="-285750" defTabSz="1357313" eaLnBrk="0" hangingPunct="0">
              <a:defRPr kumimoji="1" sz="2200">
                <a:solidFill>
                  <a:schemeClr val="tx1"/>
                </a:solidFill>
                <a:latin typeface="Arial" charset="0"/>
                <a:ea typeface="ＭＳ ゴシック" pitchFamily="49" charset="-128"/>
              </a:defRPr>
            </a:lvl2pPr>
            <a:lvl3pPr marL="1143000" indent="-228600" defTabSz="1357313" eaLnBrk="0" hangingPunct="0">
              <a:defRPr kumimoji="1" sz="2200">
                <a:solidFill>
                  <a:schemeClr val="tx1"/>
                </a:solidFill>
                <a:latin typeface="Arial" charset="0"/>
                <a:ea typeface="ＭＳ ゴシック" pitchFamily="49" charset="-128"/>
              </a:defRPr>
            </a:lvl3pPr>
            <a:lvl4pPr marL="1600200" indent="-228600" defTabSz="1357313" eaLnBrk="0" hangingPunct="0">
              <a:defRPr kumimoji="1" sz="2200">
                <a:solidFill>
                  <a:schemeClr val="tx1"/>
                </a:solidFill>
                <a:latin typeface="Arial" charset="0"/>
                <a:ea typeface="ＭＳ ゴシック" pitchFamily="49" charset="-128"/>
              </a:defRPr>
            </a:lvl4pPr>
            <a:lvl5pPr marL="2057400" indent="-228600" defTabSz="1357313" eaLnBrk="0" hangingPunct="0">
              <a:defRPr kumimoji="1" sz="22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eaLnBrk="1" hangingPunct="1">
              <a:spcBef>
                <a:spcPct val="50000"/>
              </a:spcBef>
              <a:defRPr/>
            </a:pPr>
            <a:r>
              <a:rPr lang="ja-JP" altLang="en-US" sz="1400" b="1" dirty="0">
                <a:solidFill>
                  <a:schemeClr val="accent5">
                    <a:lumMod val="25000"/>
                  </a:schemeClr>
                </a:solidFill>
                <a:latin typeface="ＭＳ ゴシック" pitchFamily="49" charset="-128"/>
              </a:rPr>
              <a:t>＜例１＞</a:t>
            </a:r>
          </a:p>
        </p:txBody>
      </p:sp>
      <p:sp>
        <p:nvSpPr>
          <p:cNvPr id="37907" name="Text Box 40"/>
          <p:cNvSpPr txBox="1">
            <a:spLocks noChangeArrowheads="1"/>
          </p:cNvSpPr>
          <p:nvPr/>
        </p:nvSpPr>
        <p:spPr bwMode="auto">
          <a:xfrm>
            <a:off x="4837931" y="2260004"/>
            <a:ext cx="1403350" cy="307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1" tIns="45711" rIns="91421" bIns="45711">
            <a:spAutoFit/>
          </a:bodyPr>
          <a:lstStyle>
            <a:lvl1pPr defTabSz="1357313" eaLnBrk="0" hangingPunct="0">
              <a:defRPr kumimoji="1" sz="2200">
                <a:solidFill>
                  <a:schemeClr val="tx1"/>
                </a:solidFill>
                <a:latin typeface="Arial" charset="0"/>
                <a:ea typeface="ＭＳ ゴシック" pitchFamily="49" charset="-128"/>
              </a:defRPr>
            </a:lvl1pPr>
            <a:lvl2pPr marL="742950" indent="-285750" defTabSz="1357313" eaLnBrk="0" hangingPunct="0">
              <a:defRPr kumimoji="1" sz="2200">
                <a:solidFill>
                  <a:schemeClr val="tx1"/>
                </a:solidFill>
                <a:latin typeface="Arial" charset="0"/>
                <a:ea typeface="ＭＳ ゴシック" pitchFamily="49" charset="-128"/>
              </a:defRPr>
            </a:lvl2pPr>
            <a:lvl3pPr marL="1143000" indent="-228600" defTabSz="1357313" eaLnBrk="0" hangingPunct="0">
              <a:defRPr kumimoji="1" sz="2200">
                <a:solidFill>
                  <a:schemeClr val="tx1"/>
                </a:solidFill>
                <a:latin typeface="Arial" charset="0"/>
                <a:ea typeface="ＭＳ ゴシック" pitchFamily="49" charset="-128"/>
              </a:defRPr>
            </a:lvl3pPr>
            <a:lvl4pPr marL="1600200" indent="-228600" defTabSz="1357313" eaLnBrk="0" hangingPunct="0">
              <a:defRPr kumimoji="1" sz="2200">
                <a:solidFill>
                  <a:schemeClr val="tx1"/>
                </a:solidFill>
                <a:latin typeface="Arial" charset="0"/>
                <a:ea typeface="ＭＳ ゴシック" pitchFamily="49" charset="-128"/>
              </a:defRPr>
            </a:lvl4pPr>
            <a:lvl5pPr marL="2057400" indent="-228600" defTabSz="1357313" eaLnBrk="0" hangingPunct="0">
              <a:defRPr kumimoji="1" sz="22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eaLnBrk="1" hangingPunct="1">
              <a:spcBef>
                <a:spcPct val="50000"/>
              </a:spcBef>
              <a:defRPr/>
            </a:pPr>
            <a:r>
              <a:rPr lang="ja-JP" altLang="en-US" sz="1400" b="1" dirty="0">
                <a:solidFill>
                  <a:schemeClr val="accent5">
                    <a:lumMod val="25000"/>
                  </a:schemeClr>
                </a:solidFill>
                <a:latin typeface="ＭＳ ゴシック" pitchFamily="49" charset="-128"/>
              </a:rPr>
              <a:t>＜例２＞</a:t>
            </a:r>
          </a:p>
        </p:txBody>
      </p:sp>
      <p:grpSp>
        <p:nvGrpSpPr>
          <p:cNvPr id="14356" name="グループ化 1"/>
          <p:cNvGrpSpPr>
            <a:grpSpLocks/>
          </p:cNvGrpSpPr>
          <p:nvPr/>
        </p:nvGrpSpPr>
        <p:grpSpPr bwMode="auto">
          <a:xfrm>
            <a:off x="3648213" y="3849666"/>
            <a:ext cx="2797185" cy="760413"/>
            <a:chOff x="3805238" y="5991225"/>
            <a:chExt cx="2266950" cy="760413"/>
          </a:xfrm>
        </p:grpSpPr>
        <p:sp>
          <p:nvSpPr>
            <p:cNvPr id="14369" name="Text Box 41"/>
            <p:cNvSpPr txBox="1">
              <a:spLocks noChangeArrowheads="1"/>
            </p:cNvSpPr>
            <p:nvPr/>
          </p:nvSpPr>
          <p:spPr bwMode="auto">
            <a:xfrm>
              <a:off x="3805238" y="5991225"/>
              <a:ext cx="1928812" cy="29237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1" tIns="45711" rIns="91421" bIns="45711">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ja-JP" altLang="en-US" sz="1300" dirty="0">
                  <a:latin typeface="ＭＳ ゴシック" pitchFamily="49" charset="-128"/>
                  <a:ea typeface="ＭＳ ゴシック" pitchFamily="49" charset="-128"/>
                </a:rPr>
                <a:t>Ａ</a:t>
              </a:r>
              <a:r>
                <a:rPr lang="zh-TW" altLang="en-US" sz="1300" dirty="0">
                  <a:latin typeface="ＭＳ ゴシック" pitchFamily="49" charset="-128"/>
                  <a:ea typeface="ＭＳ ゴシック" pitchFamily="49" charset="-128"/>
                </a:rPr>
                <a:t>農協</a:t>
              </a:r>
              <a:r>
                <a:rPr lang="ja-JP" altLang="en-US" sz="1300" dirty="0">
                  <a:latin typeface="ＭＳ ゴシック" pitchFamily="49" charset="-128"/>
                  <a:ea typeface="ＭＳ ゴシック" pitchFamily="49" charset="-128"/>
                </a:rPr>
                <a:t>の閲覧範囲は</a:t>
              </a:r>
            </a:p>
          </p:txBody>
        </p:sp>
        <p:sp>
          <p:nvSpPr>
            <p:cNvPr id="46101" name="Rectangle 42" descr="右上がり対角線"/>
            <p:cNvSpPr>
              <a:spLocks noChangeArrowheads="1"/>
            </p:cNvSpPr>
            <p:nvPr/>
          </p:nvSpPr>
          <p:spPr bwMode="auto">
            <a:xfrm>
              <a:off x="4113213" y="6381750"/>
              <a:ext cx="1092200" cy="292100"/>
            </a:xfrm>
            <a:prstGeom prst="rect">
              <a:avLst/>
            </a:prstGeom>
            <a:solidFill>
              <a:schemeClr val="accent2">
                <a:lumMod val="40000"/>
                <a:lumOff val="60000"/>
              </a:scheme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61576" tIns="30788" rIns="61576" bIns="30788" anchor="ctr">
              <a:spAutoFit/>
            </a:bodyPr>
            <a:lstStyle/>
            <a:p>
              <a:pPr>
                <a:defRPr/>
              </a:pPr>
              <a:endParaRPr lang="ja-JP" altLang="en-US">
                <a:ea typeface="ＭＳ ゴシック" pitchFamily="49" charset="-128"/>
              </a:endParaRPr>
            </a:p>
          </p:txBody>
        </p:sp>
        <p:sp>
          <p:nvSpPr>
            <p:cNvPr id="14371" name="Text Box 43"/>
            <p:cNvSpPr txBox="1">
              <a:spLocks noChangeArrowheads="1"/>
            </p:cNvSpPr>
            <p:nvPr/>
          </p:nvSpPr>
          <p:spPr bwMode="auto">
            <a:xfrm>
              <a:off x="5186363" y="6459538"/>
              <a:ext cx="885825" cy="29210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1" tIns="45711" rIns="91421" bIns="45711">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ja-JP" altLang="en-US" sz="1300">
                  <a:latin typeface="ＭＳ ゴシック" pitchFamily="49" charset="-128"/>
                  <a:ea typeface="ＭＳ ゴシック" pitchFamily="49" charset="-128"/>
                </a:rPr>
                <a:t>の部分</a:t>
              </a:r>
            </a:p>
          </p:txBody>
        </p:sp>
      </p:grpSp>
      <p:sp>
        <p:nvSpPr>
          <p:cNvPr id="14357" name="Text Box 44"/>
          <p:cNvSpPr txBox="1">
            <a:spLocks noChangeArrowheads="1"/>
          </p:cNvSpPr>
          <p:nvPr/>
        </p:nvSpPr>
        <p:spPr bwMode="auto">
          <a:xfrm>
            <a:off x="1647949" y="3460538"/>
            <a:ext cx="1161365" cy="257369"/>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200" dirty="0">
                <a:latin typeface="ＭＳ ゴシック" pitchFamily="49" charset="-128"/>
                <a:ea typeface="ＭＳ ゴシック" pitchFamily="49" charset="-128"/>
              </a:rPr>
              <a:t>Ａ農協</a:t>
            </a:r>
          </a:p>
        </p:txBody>
      </p:sp>
      <p:sp>
        <p:nvSpPr>
          <p:cNvPr id="14358" name="Text Box 45"/>
          <p:cNvSpPr txBox="1">
            <a:spLocks noChangeArrowheads="1"/>
          </p:cNvSpPr>
          <p:nvPr/>
        </p:nvSpPr>
        <p:spPr bwMode="auto">
          <a:xfrm>
            <a:off x="6878313" y="2860651"/>
            <a:ext cx="1127618" cy="257369"/>
          </a:xfrm>
          <a:prstGeom prst="rect">
            <a:avLst/>
          </a:prstGeom>
          <a:solidFill>
            <a:schemeClr val="bg1"/>
          </a:solidFill>
          <a:ln w="317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200" dirty="0">
                <a:latin typeface="ＭＳ ゴシック" pitchFamily="49" charset="-128"/>
                <a:ea typeface="ＭＳ ゴシック" pitchFamily="49" charset="-128"/>
              </a:rPr>
              <a:t>Ｄ農委</a:t>
            </a:r>
          </a:p>
        </p:txBody>
      </p:sp>
      <p:sp>
        <p:nvSpPr>
          <p:cNvPr id="14359" name="フローチャート : 代替処理 2"/>
          <p:cNvSpPr>
            <a:spLocks noChangeArrowheads="1"/>
          </p:cNvSpPr>
          <p:nvPr/>
        </p:nvSpPr>
        <p:spPr bwMode="auto">
          <a:xfrm>
            <a:off x="2556693" y="5273808"/>
            <a:ext cx="2159000" cy="1152525"/>
          </a:xfrm>
          <a:prstGeom prst="flowChartAlternateProcess">
            <a:avLst/>
          </a:prstGeom>
          <a:noFill/>
          <a:ln w="222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pPr defTabSz="1108075"/>
            <a:endParaRPr lang="ja-JP" altLang="en-US" sz="2200">
              <a:ea typeface="ＭＳ ゴシック" pitchFamily="49" charset="-128"/>
            </a:endParaRPr>
          </a:p>
        </p:txBody>
      </p:sp>
      <p:sp>
        <p:nvSpPr>
          <p:cNvPr id="27" name="フローチャート : 代替処理 26"/>
          <p:cNvSpPr/>
          <p:nvPr/>
        </p:nvSpPr>
        <p:spPr bwMode="auto">
          <a:xfrm>
            <a:off x="5557068" y="5292858"/>
            <a:ext cx="2160588" cy="1152525"/>
          </a:xfrm>
          <a:prstGeom prst="flowChartAlternateProcess">
            <a:avLst/>
          </a:prstGeom>
          <a:solidFill>
            <a:schemeClr val="accent2">
              <a:lumMod val="40000"/>
              <a:lumOff val="60000"/>
            </a:schemeClr>
          </a:solidFill>
          <a:ln w="22225" cap="flat" cmpd="sng" algn="ctr">
            <a:solidFill>
              <a:schemeClr val="tx1"/>
            </a:solidFill>
            <a:prstDash val="solid"/>
            <a:round/>
            <a:headEnd type="none" w="med" len="med"/>
            <a:tailEnd type="none" w="med" len="med"/>
          </a:ln>
          <a:effectLst/>
        </p:spPr>
        <p:txBody>
          <a:bodyPr/>
          <a:lstStyle/>
          <a:p>
            <a:pPr defTabSz="1108075">
              <a:defRPr/>
            </a:pPr>
            <a:endParaRPr lang="ja-JP" altLang="en-US" sz="2200">
              <a:ea typeface="ＭＳ ゴシック" pitchFamily="49" charset="-128"/>
            </a:endParaRPr>
          </a:p>
        </p:txBody>
      </p:sp>
      <p:sp>
        <p:nvSpPr>
          <p:cNvPr id="28" name="Text Box 39"/>
          <p:cNvSpPr txBox="1">
            <a:spLocks noChangeArrowheads="1"/>
          </p:cNvSpPr>
          <p:nvPr/>
        </p:nvSpPr>
        <p:spPr bwMode="auto">
          <a:xfrm>
            <a:off x="401786" y="4925991"/>
            <a:ext cx="1362075" cy="30797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1" tIns="45711" rIns="91421" bIns="45711">
            <a:spAutoFit/>
          </a:bodyPr>
          <a:lstStyle>
            <a:lvl1pPr defTabSz="1357313" eaLnBrk="0" hangingPunct="0">
              <a:defRPr kumimoji="1" sz="2200">
                <a:solidFill>
                  <a:schemeClr val="tx1"/>
                </a:solidFill>
                <a:latin typeface="Arial" charset="0"/>
                <a:ea typeface="ＭＳ ゴシック" pitchFamily="49" charset="-128"/>
              </a:defRPr>
            </a:lvl1pPr>
            <a:lvl2pPr marL="742950" indent="-285750" defTabSz="1357313" eaLnBrk="0" hangingPunct="0">
              <a:defRPr kumimoji="1" sz="2200">
                <a:solidFill>
                  <a:schemeClr val="tx1"/>
                </a:solidFill>
                <a:latin typeface="Arial" charset="0"/>
                <a:ea typeface="ＭＳ ゴシック" pitchFamily="49" charset="-128"/>
              </a:defRPr>
            </a:lvl2pPr>
            <a:lvl3pPr marL="1143000" indent="-228600" defTabSz="1357313" eaLnBrk="0" hangingPunct="0">
              <a:defRPr kumimoji="1" sz="2200">
                <a:solidFill>
                  <a:schemeClr val="tx1"/>
                </a:solidFill>
                <a:latin typeface="Arial" charset="0"/>
                <a:ea typeface="ＭＳ ゴシック" pitchFamily="49" charset="-128"/>
              </a:defRPr>
            </a:lvl3pPr>
            <a:lvl4pPr marL="1600200" indent="-228600" defTabSz="1357313" eaLnBrk="0" hangingPunct="0">
              <a:defRPr kumimoji="1" sz="2200">
                <a:solidFill>
                  <a:schemeClr val="tx1"/>
                </a:solidFill>
                <a:latin typeface="Arial" charset="0"/>
                <a:ea typeface="ＭＳ ゴシック" pitchFamily="49" charset="-128"/>
              </a:defRPr>
            </a:lvl4pPr>
            <a:lvl5pPr marL="2057400" indent="-228600" defTabSz="1357313" eaLnBrk="0" hangingPunct="0">
              <a:defRPr kumimoji="1" sz="2200">
                <a:solidFill>
                  <a:schemeClr val="tx1"/>
                </a:solidFill>
                <a:latin typeface="Arial" charset="0"/>
                <a:ea typeface="ＭＳ ゴシック" pitchFamily="49" charset="-128"/>
              </a:defRPr>
            </a:lvl5pPr>
            <a:lvl6pPr marL="25146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6pPr>
            <a:lvl7pPr marL="29718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7pPr>
            <a:lvl8pPr marL="34290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8pPr>
            <a:lvl9pPr marL="3886200" indent="-228600" defTabSz="1357313" eaLnBrk="0" fontAlgn="base" hangingPunct="0">
              <a:spcBef>
                <a:spcPct val="0"/>
              </a:spcBef>
              <a:spcAft>
                <a:spcPct val="0"/>
              </a:spcAft>
              <a:defRPr kumimoji="1" sz="2200">
                <a:solidFill>
                  <a:schemeClr val="tx1"/>
                </a:solidFill>
                <a:latin typeface="Arial" charset="0"/>
                <a:ea typeface="ＭＳ ゴシック" pitchFamily="49" charset="-128"/>
              </a:defRPr>
            </a:lvl9pPr>
          </a:lstStyle>
          <a:p>
            <a:pPr eaLnBrk="1" hangingPunct="1">
              <a:spcBef>
                <a:spcPct val="50000"/>
              </a:spcBef>
              <a:defRPr/>
            </a:pPr>
            <a:r>
              <a:rPr lang="ja-JP" altLang="en-US" sz="1400" b="1" dirty="0">
                <a:solidFill>
                  <a:schemeClr val="accent5">
                    <a:lumMod val="25000"/>
                  </a:schemeClr>
                </a:solidFill>
                <a:latin typeface="ＭＳ ゴシック" pitchFamily="49" charset="-128"/>
              </a:rPr>
              <a:t>＜例３＞</a:t>
            </a:r>
          </a:p>
        </p:txBody>
      </p:sp>
      <p:sp>
        <p:nvSpPr>
          <p:cNvPr id="14363" name="Text Box 44"/>
          <p:cNvSpPr txBox="1">
            <a:spLocks noChangeArrowheads="1"/>
          </p:cNvSpPr>
          <p:nvPr/>
        </p:nvSpPr>
        <p:spPr bwMode="auto">
          <a:xfrm>
            <a:off x="6016434" y="5018041"/>
            <a:ext cx="1341454" cy="257369"/>
          </a:xfrm>
          <a:prstGeom prst="rect">
            <a:avLst/>
          </a:prstGeom>
          <a:solidFill>
            <a:schemeClr val="bg1"/>
          </a:solidFill>
          <a:ln w="317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200" dirty="0">
                <a:latin typeface="ＭＳ ゴシック" pitchFamily="49" charset="-128"/>
                <a:ea typeface="ＭＳ ゴシック" pitchFamily="49" charset="-128"/>
              </a:rPr>
              <a:t>Ａ農協</a:t>
            </a:r>
            <a:endParaRPr lang="ja-JP" altLang="en-US" sz="1200" b="1" dirty="0">
              <a:latin typeface="ＭＳ ゴシック" pitchFamily="49" charset="-128"/>
              <a:ea typeface="ＭＳ ゴシック" pitchFamily="49" charset="-128"/>
            </a:endParaRPr>
          </a:p>
        </p:txBody>
      </p:sp>
      <p:sp>
        <p:nvSpPr>
          <p:cNvPr id="14364" name="Text Box 25"/>
          <p:cNvSpPr txBox="1">
            <a:spLocks noChangeArrowheads="1"/>
          </p:cNvSpPr>
          <p:nvPr/>
        </p:nvSpPr>
        <p:spPr bwMode="auto">
          <a:xfrm>
            <a:off x="3569518" y="5453195"/>
            <a:ext cx="1014413" cy="257175"/>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200" dirty="0">
                <a:latin typeface="ＭＳ ゴシック" pitchFamily="49" charset="-128"/>
                <a:ea typeface="ＭＳ ゴシック" pitchFamily="49" charset="-128"/>
              </a:rPr>
              <a:t>加入者ａ氏</a:t>
            </a:r>
          </a:p>
        </p:txBody>
      </p:sp>
      <p:sp>
        <p:nvSpPr>
          <p:cNvPr id="14365" name="Text Box 25"/>
          <p:cNvSpPr txBox="1">
            <a:spLocks noChangeArrowheads="1"/>
          </p:cNvSpPr>
          <p:nvPr/>
        </p:nvSpPr>
        <p:spPr bwMode="auto">
          <a:xfrm>
            <a:off x="5665018" y="5380170"/>
            <a:ext cx="1014413" cy="258763"/>
          </a:xfrm>
          <a:prstGeom prst="rect">
            <a:avLst/>
          </a:prstGeom>
          <a:solidFill>
            <a:schemeClr val="bg1"/>
          </a:solidFill>
          <a:ln w="9525" algn="ctr">
            <a:solidFill>
              <a:schemeClr val="tx1"/>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tIns="36000" rIns="36000" bIns="36000">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200" dirty="0">
                <a:solidFill>
                  <a:schemeClr val="bg2">
                    <a:lumMod val="75000"/>
                  </a:schemeClr>
                </a:solidFill>
                <a:latin typeface="ＭＳ ゴシック" pitchFamily="49" charset="-128"/>
                <a:ea typeface="ＭＳ ゴシック" pitchFamily="49" charset="-128"/>
              </a:rPr>
              <a:t>加入者ａ氏</a:t>
            </a:r>
          </a:p>
        </p:txBody>
      </p:sp>
      <p:sp>
        <p:nvSpPr>
          <p:cNvPr id="4" name="フリーフォーム 3"/>
          <p:cNvSpPr/>
          <p:nvPr/>
        </p:nvSpPr>
        <p:spPr bwMode="auto">
          <a:xfrm>
            <a:off x="4329931" y="5675445"/>
            <a:ext cx="1543050" cy="336550"/>
          </a:xfrm>
          <a:custGeom>
            <a:avLst/>
            <a:gdLst>
              <a:gd name="connsiteX0" fmla="*/ 0 w 1581150"/>
              <a:gd name="connsiteY0" fmla="*/ 57150 h 438484"/>
              <a:gd name="connsiteX1" fmla="*/ 771525 w 1581150"/>
              <a:gd name="connsiteY1" fmla="*/ 438150 h 438484"/>
              <a:gd name="connsiteX2" fmla="*/ 1581150 w 1581150"/>
              <a:gd name="connsiteY2" fmla="*/ 0 h 438484"/>
            </a:gdLst>
            <a:ahLst/>
            <a:cxnLst>
              <a:cxn ang="0">
                <a:pos x="connsiteX0" y="connsiteY0"/>
              </a:cxn>
              <a:cxn ang="0">
                <a:pos x="connsiteX1" y="connsiteY1"/>
              </a:cxn>
              <a:cxn ang="0">
                <a:pos x="connsiteX2" y="connsiteY2"/>
              </a:cxn>
            </a:cxnLst>
            <a:rect l="l" t="t" r="r" b="b"/>
            <a:pathLst>
              <a:path w="1581150" h="438484">
                <a:moveTo>
                  <a:pt x="0" y="57150"/>
                </a:moveTo>
                <a:cubicBezTo>
                  <a:pt x="254000" y="252412"/>
                  <a:pt x="508000" y="447675"/>
                  <a:pt x="771525" y="438150"/>
                </a:cubicBezTo>
                <a:cubicBezTo>
                  <a:pt x="1035050" y="428625"/>
                  <a:pt x="1308100" y="214312"/>
                  <a:pt x="1581150" y="0"/>
                </a:cubicBezTo>
              </a:path>
            </a:pathLst>
          </a:custGeom>
          <a:noFill/>
          <a:ln w="34925" cap="flat" cmpd="sng" algn="ctr">
            <a:solidFill>
              <a:schemeClr val="accent2">
                <a:lumMod val="75000"/>
              </a:schemeClr>
            </a:solidFill>
            <a:prstDash val="solid"/>
            <a:round/>
            <a:headEnd type="none" w="med" len="med"/>
            <a:tailEnd type="triangle" w="med" len="med"/>
          </a:ln>
          <a:effectLst/>
        </p:spPr>
        <p:txBody>
          <a:bodyPr/>
          <a:lstStyle/>
          <a:p>
            <a:pPr defTabSz="1108075">
              <a:defRPr/>
            </a:pPr>
            <a:endParaRPr lang="ja-JP" altLang="en-US" sz="2200">
              <a:ea typeface="ＭＳ ゴシック" pitchFamily="49" charset="-128"/>
            </a:endParaRPr>
          </a:p>
        </p:txBody>
      </p:sp>
      <p:sp>
        <p:nvSpPr>
          <p:cNvPr id="14367" name="Text Box 41"/>
          <p:cNvSpPr txBox="1">
            <a:spLocks noChangeArrowheads="1"/>
          </p:cNvSpPr>
          <p:nvPr/>
        </p:nvSpPr>
        <p:spPr bwMode="auto">
          <a:xfrm>
            <a:off x="4837931" y="6085020"/>
            <a:ext cx="547687" cy="273050"/>
          </a:xfrm>
          <a:prstGeom prst="rect">
            <a:avLst/>
          </a:prstGeom>
          <a:solidFill>
            <a:schemeClr val="accent6">
              <a:lumMod val="20000"/>
              <a:lumOff val="80000"/>
            </a:schemeClr>
          </a:solidFill>
          <a:ln w="9525" algn="ctr">
            <a:solidFill>
              <a:schemeClr val="tx1"/>
            </a:solidFill>
            <a:miter lim="800000"/>
            <a:headEnd/>
            <a:tailEnd/>
          </a:ln>
        </p:spPr>
        <p:txBody>
          <a:bodyPr lIns="36000" tIns="36000" rIns="36000" bIns="36000">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300" dirty="0">
                <a:latin typeface="ＭＳ ゴシック" pitchFamily="49" charset="-128"/>
                <a:ea typeface="ＭＳ ゴシック" pitchFamily="49" charset="-128"/>
              </a:rPr>
              <a:t>転居</a:t>
            </a:r>
          </a:p>
        </p:txBody>
      </p:sp>
      <p:sp>
        <p:nvSpPr>
          <p:cNvPr id="14368" name="Text Box 37"/>
          <p:cNvSpPr txBox="1">
            <a:spLocks noChangeArrowheads="1"/>
          </p:cNvSpPr>
          <p:nvPr/>
        </p:nvSpPr>
        <p:spPr bwMode="auto">
          <a:xfrm>
            <a:off x="360511" y="5233966"/>
            <a:ext cx="2268189" cy="738646"/>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1" tIns="45711" rIns="91421" bIns="45711">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spcBef>
                <a:spcPct val="50000"/>
              </a:spcBef>
            </a:pPr>
            <a:r>
              <a:rPr lang="ja-JP" altLang="en-US" sz="1400" dirty="0">
                <a:latin typeface="ＭＳ ゴシック" pitchFamily="49" charset="-128"/>
                <a:ea typeface="ＭＳ ゴシック" pitchFamily="49" charset="-128"/>
              </a:rPr>
              <a:t>加入者</a:t>
            </a:r>
            <a:r>
              <a:rPr lang="en-US" altLang="ja-JP" sz="1400" dirty="0">
                <a:latin typeface="ＭＳ ゴシック" pitchFamily="49" charset="-128"/>
                <a:ea typeface="ＭＳ ゴシック" pitchFamily="49" charset="-128"/>
              </a:rPr>
              <a:t>a</a:t>
            </a:r>
            <a:r>
              <a:rPr lang="ja-JP" altLang="en-US" sz="1400" dirty="0">
                <a:latin typeface="ＭＳ ゴシック" pitchFamily="49" charset="-128"/>
                <a:ea typeface="ＭＳ ゴシック" pitchFamily="49" charset="-128"/>
              </a:rPr>
              <a:t>氏がＡ</a:t>
            </a:r>
            <a:r>
              <a:rPr lang="zh-TW" altLang="en-US" sz="1400" dirty="0">
                <a:latin typeface="ＭＳ ゴシック" pitchFamily="49" charset="-128"/>
                <a:ea typeface="ＭＳ ゴシック" pitchFamily="49" charset="-128"/>
              </a:rPr>
              <a:t>農協</a:t>
            </a:r>
            <a:r>
              <a:rPr lang="ja-JP" altLang="en-US" sz="1400" dirty="0">
                <a:latin typeface="ＭＳ ゴシック" pitchFamily="49" charset="-128"/>
                <a:ea typeface="ＭＳ ゴシック" pitchFamily="49" charset="-128"/>
              </a:rPr>
              <a:t>の管轄エリアに転入してきたが、</a:t>
            </a:r>
            <a:r>
              <a:rPr lang="ja-JP" altLang="en-US" sz="1400" b="1" u="sng" dirty="0">
                <a:latin typeface="ＭＳ ゴシック" pitchFamily="49" charset="-128"/>
                <a:ea typeface="ＭＳ ゴシック" pitchFamily="49" charset="-128"/>
              </a:rPr>
              <a:t>手続を行っていない場合</a:t>
            </a:r>
          </a:p>
        </p:txBody>
      </p:sp>
      <p:sp>
        <p:nvSpPr>
          <p:cNvPr id="35" name="Text Box 31"/>
          <p:cNvSpPr txBox="1">
            <a:spLocks noChangeArrowheads="1"/>
          </p:cNvSpPr>
          <p:nvPr/>
        </p:nvSpPr>
        <p:spPr bwMode="auto">
          <a:xfrm>
            <a:off x="7577303" y="3505873"/>
            <a:ext cx="898937" cy="276981"/>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21" tIns="45711" rIns="91421" bIns="45711">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200" dirty="0">
                <a:latin typeface="ＭＳ ゴシック" pitchFamily="49" charset="-128"/>
                <a:ea typeface="ＭＳ ゴシック" pitchFamily="49" charset="-128"/>
              </a:rPr>
              <a:t>Ｂ農協</a:t>
            </a:r>
          </a:p>
        </p:txBody>
      </p:sp>
      <p:sp>
        <p:nvSpPr>
          <p:cNvPr id="36" name="Text Box 44"/>
          <p:cNvSpPr txBox="1">
            <a:spLocks noChangeArrowheads="1"/>
          </p:cNvSpPr>
          <p:nvPr/>
        </p:nvSpPr>
        <p:spPr bwMode="auto">
          <a:xfrm>
            <a:off x="2992098" y="5018041"/>
            <a:ext cx="1341454" cy="257369"/>
          </a:xfrm>
          <a:prstGeom prst="rect">
            <a:avLst/>
          </a:prstGeom>
          <a:solidFill>
            <a:schemeClr val="bg1"/>
          </a:solidFill>
          <a:ln w="317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36000" tIns="36000" rIns="36000" bIns="36000">
            <a:spAutoFit/>
          </a:bodyPr>
          <a:lstStyle>
            <a:lvl1pPr defTabSz="1357313" eaLnBrk="0" hangingPunct="0">
              <a:defRPr kumimoji="1" sz="1500">
                <a:solidFill>
                  <a:schemeClr val="tx1"/>
                </a:solidFill>
                <a:latin typeface="Arial" charset="0"/>
                <a:ea typeface="ＭＳ Ｐゴシック" charset="-128"/>
              </a:defRPr>
            </a:lvl1pPr>
            <a:lvl2pPr marL="742950" indent="-285750" defTabSz="1357313" eaLnBrk="0" hangingPunct="0">
              <a:defRPr kumimoji="1" sz="1500">
                <a:solidFill>
                  <a:schemeClr val="tx1"/>
                </a:solidFill>
                <a:latin typeface="Arial" charset="0"/>
                <a:ea typeface="ＭＳ Ｐゴシック" charset="-128"/>
              </a:defRPr>
            </a:lvl2pPr>
            <a:lvl3pPr marL="1143000" indent="-228600" defTabSz="1357313" eaLnBrk="0" hangingPunct="0">
              <a:defRPr kumimoji="1" sz="1500">
                <a:solidFill>
                  <a:schemeClr val="tx1"/>
                </a:solidFill>
                <a:latin typeface="Arial" charset="0"/>
                <a:ea typeface="ＭＳ Ｐゴシック" charset="-128"/>
              </a:defRPr>
            </a:lvl3pPr>
            <a:lvl4pPr marL="1600200" indent="-228600" defTabSz="1357313" eaLnBrk="0" hangingPunct="0">
              <a:defRPr kumimoji="1" sz="1500">
                <a:solidFill>
                  <a:schemeClr val="tx1"/>
                </a:solidFill>
                <a:latin typeface="Arial" charset="0"/>
                <a:ea typeface="ＭＳ Ｐゴシック" charset="-128"/>
              </a:defRPr>
            </a:lvl4pPr>
            <a:lvl5pPr marL="2057400" indent="-228600" defTabSz="1357313" eaLnBrk="0" hangingPunct="0">
              <a:defRPr kumimoji="1" sz="1500">
                <a:solidFill>
                  <a:schemeClr val="tx1"/>
                </a:solidFill>
                <a:latin typeface="Arial" charset="0"/>
                <a:ea typeface="ＭＳ Ｐゴシック" charset="-128"/>
              </a:defRPr>
            </a:lvl5pPr>
            <a:lvl6pPr marL="2514600" indent="-228600" defTabSz="1357313"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defTabSz="1357313"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defTabSz="1357313"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defTabSz="1357313" eaLnBrk="0" fontAlgn="base" hangingPunct="0">
              <a:spcBef>
                <a:spcPct val="0"/>
              </a:spcBef>
              <a:spcAft>
                <a:spcPct val="0"/>
              </a:spcAft>
              <a:defRPr kumimoji="1" sz="1500">
                <a:solidFill>
                  <a:schemeClr val="tx1"/>
                </a:solidFill>
                <a:latin typeface="Arial" charset="0"/>
                <a:ea typeface="ＭＳ Ｐゴシック" charset="-128"/>
              </a:defRPr>
            </a:lvl9pPr>
          </a:lstStyle>
          <a:p>
            <a:pPr algn="ctr" eaLnBrk="1" hangingPunct="1">
              <a:spcBef>
                <a:spcPct val="50000"/>
              </a:spcBef>
            </a:pPr>
            <a:r>
              <a:rPr lang="ja-JP" altLang="en-US" sz="1200" dirty="0">
                <a:latin typeface="ＭＳ ゴシック" pitchFamily="49" charset="-128"/>
                <a:ea typeface="ＭＳ ゴシック" pitchFamily="49" charset="-128"/>
              </a:rPr>
              <a:t>Ｂ農協</a:t>
            </a:r>
            <a:endParaRPr lang="ja-JP" altLang="en-US" sz="1200" b="1" dirty="0">
              <a:latin typeface="ＭＳ ゴシック" pitchFamily="49" charset="-128"/>
              <a:ea typeface="ＭＳ ゴシック" pitchFamily="49" charset="-128"/>
            </a:endParaRPr>
          </a:p>
        </p:txBody>
      </p:sp>
      <p:sp>
        <p:nvSpPr>
          <p:cNvPr id="37" name="角丸四角形吹き出し 11"/>
          <p:cNvSpPr>
            <a:spLocks noChangeArrowheads="1"/>
          </p:cNvSpPr>
          <p:nvPr/>
        </p:nvSpPr>
        <p:spPr bwMode="auto">
          <a:xfrm>
            <a:off x="7626801" y="4818591"/>
            <a:ext cx="1950765" cy="744449"/>
          </a:xfrm>
          <a:prstGeom prst="wedgeRoundRectCallout">
            <a:avLst>
              <a:gd name="adj1" fmla="val -101354"/>
              <a:gd name="adj2" fmla="val 44681"/>
              <a:gd name="adj3" fmla="val 16667"/>
            </a:avLst>
          </a:prstGeom>
          <a:solidFill>
            <a:schemeClr val="accent6">
              <a:lumMod val="20000"/>
              <a:lumOff val="80000"/>
            </a:schemeClr>
          </a:solidFill>
          <a:ln w="9525" algn="ctr">
            <a:solidFill>
              <a:schemeClr val="tx1"/>
            </a:solidFill>
            <a:round/>
            <a:headEnd/>
            <a:tailEnd/>
          </a:ln>
        </p:spPr>
        <p:txBody>
          <a:bodyPr wrap="square" lIns="36000" tIns="36000" rIns="36000" bIns="36000">
            <a:spAutoFit/>
          </a:bodyPr>
          <a:lstStyle/>
          <a:p>
            <a:pPr defTabSz="746125"/>
            <a:r>
              <a:rPr lang="ja-JP" altLang="en-US" sz="1300" b="1" u="sng" dirty="0">
                <a:ea typeface="ＭＳ ゴシック" pitchFamily="49" charset="-128"/>
              </a:rPr>
              <a:t>手続きを行っていないので、</a:t>
            </a:r>
            <a:r>
              <a:rPr lang="en-US" altLang="ja-JP" sz="1300" b="1" u="sng" dirty="0">
                <a:ea typeface="ＭＳ ゴシック" pitchFamily="49" charset="-128"/>
              </a:rPr>
              <a:t>A</a:t>
            </a:r>
            <a:r>
              <a:rPr lang="ja-JP" altLang="en-US" sz="1300" b="1" u="sng" dirty="0">
                <a:ea typeface="ＭＳ ゴシック" pitchFamily="49" charset="-128"/>
              </a:rPr>
              <a:t>農協は利用できない</a:t>
            </a:r>
          </a:p>
        </p:txBody>
      </p:sp>
      <p:pic>
        <p:nvPicPr>
          <p:cNvPr id="38" name="図 37"/>
          <p:cNvPicPr>
            <a:picLocks noChangeAspect="1"/>
          </p:cNvPicPr>
          <p:nvPr/>
        </p:nvPicPr>
        <p:blipFill>
          <a:blip r:embed="rId2"/>
          <a:stretch>
            <a:fillRect/>
          </a:stretch>
        </p:blipFill>
        <p:spPr>
          <a:xfrm>
            <a:off x="7653300" y="65945"/>
            <a:ext cx="2231660" cy="48273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スライド番号プレースホルダー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r>
              <a:rPr lang="en-US" altLang="ja-JP" sz="1300" dirty="0">
                <a:solidFill>
                  <a:srgbClr val="000000"/>
                </a:solidFill>
              </a:rPr>
              <a:t>5</a:t>
            </a:r>
          </a:p>
        </p:txBody>
      </p:sp>
      <p:sp>
        <p:nvSpPr>
          <p:cNvPr id="35843" name="Rectangle 2"/>
          <p:cNvSpPr>
            <a:spLocks noChangeArrowheads="1"/>
          </p:cNvSpPr>
          <p:nvPr/>
        </p:nvSpPr>
        <p:spPr bwMode="auto">
          <a:xfrm>
            <a:off x="155700" y="214290"/>
            <a:ext cx="7821636" cy="47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404" tIns="37203" rIns="74404" bIns="37203"/>
          <a:lstStyle/>
          <a:p>
            <a:pPr defTabSz="746178">
              <a:defRPr/>
            </a:pPr>
            <a:r>
              <a:rPr lang="ja-JP" altLang="en-US" sz="2000" dirty="0">
                <a:latin typeface="ＭＳ ゴシック" pitchFamily="49" charset="-128"/>
                <a:ea typeface="ＭＳ ゴシック" pitchFamily="49" charset="-128"/>
              </a:rPr>
              <a:t>４　</a:t>
            </a:r>
            <a:r>
              <a:rPr lang="zh-TW" altLang="en-US" sz="2000" dirty="0">
                <a:latin typeface="ＭＳ ゴシック" pitchFamily="49" charset="-128"/>
                <a:ea typeface="ＭＳ ゴシック" pitchFamily="49" charset="-128"/>
              </a:rPr>
              <a:t>農業者年金記録管理</a:t>
            </a:r>
            <a:r>
              <a:rPr lang="ja-JP" altLang="en-US" sz="2000" dirty="0">
                <a:latin typeface="ＭＳ ゴシック" pitchFamily="49" charset="-128"/>
                <a:ea typeface="ＭＳ ゴシック" pitchFamily="49" charset="-128"/>
              </a:rPr>
              <a:t>システムが利用できるパソコンの条件</a:t>
            </a:r>
          </a:p>
        </p:txBody>
      </p:sp>
      <p:pic>
        <p:nvPicPr>
          <p:cNvPr id="6" name="図 5"/>
          <p:cNvPicPr>
            <a:picLocks noChangeAspect="1"/>
          </p:cNvPicPr>
          <p:nvPr/>
        </p:nvPicPr>
        <p:blipFill>
          <a:blip r:embed="rId2"/>
          <a:stretch>
            <a:fillRect/>
          </a:stretch>
        </p:blipFill>
        <p:spPr>
          <a:xfrm>
            <a:off x="7653300" y="65945"/>
            <a:ext cx="2231660" cy="482735"/>
          </a:xfrm>
          <a:prstGeom prst="rect">
            <a:avLst/>
          </a:prstGeom>
        </p:spPr>
      </p:pic>
      <p:sp>
        <p:nvSpPr>
          <p:cNvPr id="7" name="Rectangle 3">
            <a:extLst>
              <a:ext uri="{FF2B5EF4-FFF2-40B4-BE49-F238E27FC236}">
                <a16:creationId xmlns:a16="http://schemas.microsoft.com/office/drawing/2014/main" id="{F4A66F5C-610A-422F-9AA6-646EA38B467F}"/>
              </a:ext>
            </a:extLst>
          </p:cNvPr>
          <p:cNvSpPr>
            <a:spLocks noChangeArrowheads="1"/>
          </p:cNvSpPr>
          <p:nvPr/>
        </p:nvSpPr>
        <p:spPr bwMode="auto">
          <a:xfrm>
            <a:off x="309530" y="784225"/>
            <a:ext cx="9178957" cy="4516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404" tIns="37203" rIns="74404" bIns="37203"/>
          <a:lstStyle/>
          <a:p>
            <a:pPr marL="414781" indent="-414781" defTabSz="746178" eaLnBrk="0" hangingPunct="0">
              <a:spcBef>
                <a:spcPct val="20000"/>
              </a:spcBef>
              <a:defRPr/>
            </a:pPr>
            <a:endParaRPr lang="ja-JP" altLang="en-US" sz="1400" dirty="0">
              <a:latin typeface="ＭＳ ゴシック" pitchFamily="49" charset="-128"/>
              <a:ea typeface="ＭＳ ゴシック" pitchFamily="49" charset="-128"/>
            </a:endParaRPr>
          </a:p>
        </p:txBody>
      </p:sp>
      <p:sp>
        <p:nvSpPr>
          <p:cNvPr id="8" name="Rectangle 3">
            <a:extLst>
              <a:ext uri="{FF2B5EF4-FFF2-40B4-BE49-F238E27FC236}">
                <a16:creationId xmlns:a16="http://schemas.microsoft.com/office/drawing/2014/main" id="{B23AC616-B5FA-401D-AC55-B3D18348513F}"/>
              </a:ext>
            </a:extLst>
          </p:cNvPr>
          <p:cNvSpPr>
            <a:spLocks noChangeArrowheads="1"/>
          </p:cNvSpPr>
          <p:nvPr/>
        </p:nvSpPr>
        <p:spPr bwMode="auto">
          <a:xfrm>
            <a:off x="309530" y="784226"/>
            <a:ext cx="9178957" cy="5572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404" tIns="37203" rIns="74404" bIns="37203"/>
          <a:lstStyle/>
          <a:p>
            <a:pPr marL="414781" indent="-414781" defTabSz="746178" eaLnBrk="0" hangingPunct="0">
              <a:spcBef>
                <a:spcPct val="20000"/>
              </a:spcBef>
              <a:defRPr/>
            </a:pPr>
            <a:endParaRPr lang="ja-JP" altLang="en-US" sz="1400" dirty="0">
              <a:latin typeface="ＭＳ ゴシック" pitchFamily="49" charset="-128"/>
              <a:ea typeface="ＭＳ ゴシック" pitchFamily="49" charset="-128"/>
            </a:endParaRPr>
          </a:p>
        </p:txBody>
      </p:sp>
      <p:sp>
        <p:nvSpPr>
          <p:cNvPr id="10" name="Rectangle 3">
            <a:extLst>
              <a:ext uri="{FF2B5EF4-FFF2-40B4-BE49-F238E27FC236}">
                <a16:creationId xmlns:a16="http://schemas.microsoft.com/office/drawing/2014/main" id="{864F9802-F727-4E88-9114-12DCB47252B2}"/>
              </a:ext>
            </a:extLst>
          </p:cNvPr>
          <p:cNvSpPr>
            <a:spLocks noChangeArrowheads="1"/>
          </p:cNvSpPr>
          <p:nvPr/>
        </p:nvSpPr>
        <p:spPr bwMode="auto">
          <a:xfrm>
            <a:off x="326712" y="840472"/>
            <a:ext cx="9178957" cy="56769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404" tIns="37203" rIns="74404" bIns="37203"/>
          <a:lstStyle/>
          <a:p>
            <a:r>
              <a:rPr lang="en-US" altLang="ja-JP" sz="1400" dirty="0">
                <a:solidFill>
                  <a:srgbClr val="000000"/>
                </a:solidFill>
                <a:latin typeface="ＭＳ ゴシック" panose="020B0609070205080204" pitchFamily="49" charset="-128"/>
                <a:ea typeface="ＭＳ ゴシック" panose="020B0609070205080204" pitchFamily="49" charset="-128"/>
              </a:rPr>
              <a:t>【</a:t>
            </a:r>
            <a:r>
              <a:rPr lang="ja-JP" altLang="en-US" sz="1400" dirty="0">
                <a:solidFill>
                  <a:srgbClr val="000000"/>
                </a:solidFill>
                <a:latin typeface="ＭＳ ゴシック" panose="020B0609070205080204" pitchFamily="49" charset="-128"/>
                <a:ea typeface="ＭＳ ゴシック" panose="020B0609070205080204" pitchFamily="49" charset="-128"/>
              </a:rPr>
              <a:t>システム利用環境</a:t>
            </a:r>
            <a:r>
              <a:rPr lang="en-US" altLang="ja-JP" sz="1400" dirty="0">
                <a:solidFill>
                  <a:srgbClr val="000000"/>
                </a:solidFill>
                <a:latin typeface="ＭＳ ゴシック" panose="020B0609070205080204" pitchFamily="49" charset="-128"/>
                <a:ea typeface="ＭＳ ゴシック" panose="020B0609070205080204" pitchFamily="49" charset="-128"/>
              </a:rPr>
              <a:t>】※</a:t>
            </a:r>
            <a:r>
              <a:rPr lang="ja-JP" altLang="en-US" sz="1400" dirty="0">
                <a:solidFill>
                  <a:srgbClr val="000000"/>
                </a:solidFill>
                <a:latin typeface="ＭＳ ゴシック" panose="020B0609070205080204" pitchFamily="49" charset="-128"/>
                <a:ea typeface="ＭＳ ゴシック" panose="020B0609070205080204" pitchFamily="49" charset="-128"/>
              </a:rPr>
              <a:t>令和７年４月１日 現在</a:t>
            </a:r>
            <a:endParaRPr lang="en-US" altLang="ja-JP" sz="1400" dirty="0">
              <a:solidFill>
                <a:srgbClr val="000000"/>
              </a:solidFill>
              <a:latin typeface="ＭＳ ゴシック" panose="020B0609070205080204" pitchFamily="49" charset="-128"/>
              <a:ea typeface="ＭＳ ゴシック" panose="020B0609070205080204" pitchFamily="49" charset="-128"/>
            </a:endParaRPr>
          </a:p>
          <a:p>
            <a:endParaRPr lang="ja-JP" altLang="en-US" sz="1400" dirty="0">
              <a:solidFill>
                <a:srgbClr val="000000"/>
              </a:solidFill>
              <a:latin typeface="ＭＳ 明朝" panose="02020609040205080304" pitchFamily="17" charset="-128"/>
              <a:ea typeface="ＭＳ 明朝" panose="02020609040205080304" pitchFamily="17" charset="-128"/>
            </a:endParaRPr>
          </a:p>
          <a:p>
            <a:r>
              <a:rPr lang="ja-JP" altLang="en-US" sz="1400" dirty="0">
                <a:solidFill>
                  <a:srgbClr val="000000"/>
                </a:solidFill>
                <a:latin typeface="ＭＳ ゴシック" panose="020B0609070205080204" pitchFamily="49" charset="-128"/>
                <a:ea typeface="ＭＳ ゴシック" panose="020B0609070205080204" pitchFamily="49" charset="-128"/>
              </a:rPr>
              <a:t>　農業者年金記録管理システムを利用するためには、以下の環境が必要となります。</a:t>
            </a:r>
            <a:endParaRPr lang="en-US" altLang="ja-JP" sz="1400" dirty="0">
              <a:solidFill>
                <a:srgbClr val="000000"/>
              </a:solidFill>
              <a:latin typeface="ＭＳ ゴシック" panose="020B0609070205080204" pitchFamily="49" charset="-128"/>
              <a:ea typeface="ＭＳ ゴシック" panose="020B0609070205080204" pitchFamily="49" charset="-128"/>
            </a:endParaRPr>
          </a:p>
          <a:p>
            <a:endParaRPr lang="ja-JP" altLang="en-US" sz="1400" dirty="0">
              <a:solidFill>
                <a:srgbClr val="000000"/>
              </a:solidFill>
              <a:latin typeface="ＭＳ ゴシック" panose="020B0609070205080204" pitchFamily="49" charset="-128"/>
              <a:ea typeface="ＭＳ ゴシック" panose="020B0609070205080204" pitchFamily="49" charset="-128"/>
            </a:endParaRPr>
          </a:p>
          <a:p>
            <a:r>
              <a:rPr lang="ja-JP" altLang="en-US" sz="1400" dirty="0">
                <a:solidFill>
                  <a:srgbClr val="000000"/>
                </a:solidFill>
                <a:latin typeface="ＭＳ ゴシック" panose="020B0609070205080204" pitchFamily="49" charset="-128"/>
                <a:ea typeface="ＭＳ ゴシック" panose="020B0609070205080204" pitchFamily="49" charset="-128"/>
              </a:rPr>
              <a:t>（１） パソコンの</a:t>
            </a:r>
            <a:r>
              <a:rPr lang="en-US" altLang="ja-JP" sz="1400" dirty="0">
                <a:solidFill>
                  <a:srgbClr val="000000"/>
                </a:solidFill>
                <a:latin typeface="ＭＳ ゴシック" panose="020B0609070205080204" pitchFamily="49" charset="-128"/>
                <a:ea typeface="ＭＳ ゴシック" panose="020B0609070205080204" pitchFamily="49" charset="-128"/>
              </a:rPr>
              <a:t>OS</a:t>
            </a:r>
            <a:r>
              <a:rPr lang="ja-JP" altLang="en-US" sz="1400" dirty="0">
                <a:solidFill>
                  <a:srgbClr val="000000"/>
                </a:solidFill>
                <a:latin typeface="ＭＳ ゴシック" panose="020B0609070205080204" pitchFamily="49" charset="-128"/>
                <a:ea typeface="ＭＳ ゴシック" panose="020B0609070205080204" pitchFamily="49" charset="-128"/>
              </a:rPr>
              <a:t>は、以下のいずれかであること。</a:t>
            </a:r>
          </a:p>
          <a:p>
            <a:r>
              <a:rPr lang="ja-JP" altLang="en-US" sz="1400" dirty="0">
                <a:solidFill>
                  <a:srgbClr val="000000"/>
                </a:solidFill>
                <a:latin typeface="ＭＳ ゴシック" panose="020B0609070205080204" pitchFamily="49" charset="-128"/>
                <a:ea typeface="ＭＳ ゴシック" panose="020B0609070205080204" pitchFamily="49" charset="-128"/>
              </a:rPr>
              <a:t>   ・</a:t>
            </a:r>
            <a:r>
              <a:rPr lang="en-US" altLang="ja-JP" sz="1400" dirty="0">
                <a:solidFill>
                  <a:srgbClr val="000000"/>
                </a:solidFill>
                <a:latin typeface="ＭＳ ゴシック" panose="020B0609070205080204" pitchFamily="49" charset="-128"/>
                <a:ea typeface="ＭＳ ゴシック" panose="020B0609070205080204" pitchFamily="49" charset="-128"/>
              </a:rPr>
              <a:t> </a:t>
            </a:r>
            <a:r>
              <a:rPr lang="en-US" altLang="ja-JP" sz="1400" dirty="0">
                <a:solidFill>
                  <a:srgbClr val="FF0000"/>
                </a:solidFill>
                <a:latin typeface="ＭＳ ゴシック" panose="020B0609070205080204" pitchFamily="49" charset="-128"/>
                <a:ea typeface="ＭＳ ゴシック" panose="020B0609070205080204" pitchFamily="49" charset="-128"/>
              </a:rPr>
              <a:t>Windows10</a:t>
            </a:r>
            <a:r>
              <a:rPr lang="ja-JP" altLang="en-US" sz="1400" dirty="0">
                <a:solidFill>
                  <a:srgbClr val="000000"/>
                </a:solidFill>
                <a:latin typeface="ＭＳ ゴシック" panose="020B0609070205080204" pitchFamily="49" charset="-128"/>
                <a:ea typeface="ＭＳ ゴシック" panose="020B0609070205080204" pitchFamily="49" charset="-128"/>
              </a:rPr>
              <a:t>（令和７年</a:t>
            </a:r>
            <a:r>
              <a:rPr lang="en-US" altLang="ja-JP" sz="1400" dirty="0">
                <a:solidFill>
                  <a:srgbClr val="000000"/>
                </a:solidFill>
                <a:latin typeface="ＭＳ ゴシック" panose="020B0609070205080204" pitchFamily="49" charset="-128"/>
                <a:ea typeface="ＭＳ ゴシック" panose="020B0609070205080204" pitchFamily="49" charset="-128"/>
              </a:rPr>
              <a:t>10</a:t>
            </a:r>
            <a:r>
              <a:rPr lang="ja-JP" altLang="en-US" sz="1400" dirty="0">
                <a:solidFill>
                  <a:srgbClr val="000000"/>
                </a:solidFill>
                <a:latin typeface="ＭＳ ゴシック" panose="020B0609070205080204" pitchFamily="49" charset="-128"/>
                <a:ea typeface="ＭＳ ゴシック" panose="020B0609070205080204" pitchFamily="49" charset="-128"/>
              </a:rPr>
              <a:t>月にサポート終了予定）</a:t>
            </a:r>
            <a:endParaRPr lang="en-US" altLang="ja-JP" sz="1400" dirty="0">
              <a:solidFill>
                <a:srgbClr val="000000"/>
              </a:solidFill>
              <a:latin typeface="ＭＳ ゴシック" panose="020B0609070205080204" pitchFamily="49" charset="-128"/>
              <a:ea typeface="ＭＳ ゴシック" panose="020B0609070205080204" pitchFamily="49" charset="-128"/>
            </a:endParaRPr>
          </a:p>
          <a:p>
            <a:r>
              <a:rPr lang="ja-JP" altLang="en-US" sz="1400" dirty="0">
                <a:solidFill>
                  <a:srgbClr val="000000"/>
                </a:solidFill>
                <a:latin typeface="ＭＳ ゴシック" panose="020B0609070205080204" pitchFamily="49" charset="-128"/>
                <a:ea typeface="ＭＳ ゴシック" panose="020B0609070205080204" pitchFamily="49" charset="-128"/>
              </a:rPr>
              <a:t>   ・</a:t>
            </a:r>
            <a:r>
              <a:rPr lang="en-US" altLang="ja-JP" sz="1400" dirty="0">
                <a:solidFill>
                  <a:srgbClr val="000000"/>
                </a:solidFill>
                <a:latin typeface="ＭＳ ゴシック" panose="020B0609070205080204" pitchFamily="49" charset="-128"/>
                <a:ea typeface="ＭＳ ゴシック" panose="020B0609070205080204" pitchFamily="49" charset="-128"/>
              </a:rPr>
              <a:t> </a:t>
            </a:r>
            <a:r>
              <a:rPr lang="en-US" altLang="ja-JP" sz="1400" dirty="0">
                <a:solidFill>
                  <a:srgbClr val="FF0000"/>
                </a:solidFill>
                <a:latin typeface="ＭＳ ゴシック" panose="020B0609070205080204" pitchFamily="49" charset="-128"/>
                <a:ea typeface="ＭＳ ゴシック" panose="020B0609070205080204" pitchFamily="49" charset="-128"/>
              </a:rPr>
              <a:t>Windows11</a:t>
            </a:r>
          </a:p>
          <a:p>
            <a:r>
              <a:rPr lang="en-US" altLang="ja-JP" sz="1200" dirty="0">
                <a:latin typeface="ＭＳ ゴシック" panose="020B0609070205080204" pitchFamily="49" charset="-128"/>
                <a:ea typeface="ＭＳ ゴシック" panose="020B0609070205080204" pitchFamily="49" charset="-128"/>
              </a:rPr>
              <a:t>    ※Windows11</a:t>
            </a:r>
            <a:r>
              <a:rPr lang="ja-JP" altLang="en-US" sz="1200" dirty="0">
                <a:solidFill>
                  <a:srgbClr val="000000"/>
                </a:solidFill>
                <a:latin typeface="ＭＳ ゴシック" panose="020B0609070205080204" pitchFamily="49" charset="-128"/>
                <a:ea typeface="ＭＳ ゴシック" panose="020B0609070205080204" pitchFamily="49" charset="-128"/>
              </a:rPr>
              <a:t>の場合、信頼済みサイトへの登録（農業者年金記録管理システムの</a:t>
            </a:r>
            <a:r>
              <a:rPr lang="en-US" altLang="ja-JP" sz="1200" dirty="0">
                <a:solidFill>
                  <a:srgbClr val="000000"/>
                </a:solidFill>
                <a:latin typeface="ＭＳ ゴシック" panose="020B0609070205080204" pitchFamily="49" charset="-128"/>
                <a:ea typeface="ＭＳ ゴシック" panose="020B0609070205080204" pitchFamily="49" charset="-128"/>
              </a:rPr>
              <a:t>URL</a:t>
            </a:r>
            <a:r>
              <a:rPr lang="ja-JP" altLang="en-US" sz="1200" dirty="0">
                <a:solidFill>
                  <a:srgbClr val="000000"/>
                </a:solidFill>
                <a:latin typeface="ＭＳ ゴシック" panose="020B0609070205080204" pitchFamily="49" charset="-128"/>
                <a:ea typeface="ＭＳ ゴシック" panose="020B0609070205080204" pitchFamily="49" charset="-128"/>
              </a:rPr>
              <a:t>）が必要です</a:t>
            </a:r>
            <a:r>
              <a:rPr lang="ja-JP" altLang="en-US" sz="1400" dirty="0">
                <a:solidFill>
                  <a:srgbClr val="000000"/>
                </a:solidFill>
                <a:latin typeface="ＭＳ ゴシック" panose="020B0609070205080204" pitchFamily="49" charset="-128"/>
                <a:ea typeface="ＭＳ ゴシック" panose="020B0609070205080204" pitchFamily="49" charset="-128"/>
              </a:rPr>
              <a:t>。</a:t>
            </a:r>
            <a:endParaRPr lang="en-US" altLang="ja-JP" sz="1400" dirty="0">
              <a:solidFill>
                <a:srgbClr val="FF0000"/>
              </a:solidFill>
              <a:latin typeface="ＭＳ ゴシック" panose="020B0609070205080204" pitchFamily="49" charset="-128"/>
              <a:ea typeface="ＭＳ ゴシック" panose="020B0609070205080204" pitchFamily="49" charset="-128"/>
            </a:endParaRPr>
          </a:p>
          <a:p>
            <a:endParaRPr lang="ja-JP" altLang="en-US" sz="1400" dirty="0">
              <a:solidFill>
                <a:srgbClr val="FF0000"/>
              </a:solidFill>
              <a:latin typeface="ＭＳ ゴシック" panose="020B0609070205080204" pitchFamily="49" charset="-128"/>
              <a:ea typeface="ＭＳ ゴシック" panose="020B0609070205080204" pitchFamily="49" charset="-128"/>
            </a:endParaRPr>
          </a:p>
          <a:p>
            <a:r>
              <a:rPr lang="ja-JP" altLang="en-US" sz="1400" dirty="0">
                <a:solidFill>
                  <a:srgbClr val="000000"/>
                </a:solidFill>
                <a:latin typeface="ＭＳ ゴシック" panose="020B0609070205080204" pitchFamily="49" charset="-128"/>
                <a:ea typeface="ＭＳ ゴシック" panose="020B0609070205080204" pitchFamily="49" charset="-128"/>
              </a:rPr>
              <a:t>（２） インターネットへの接続環境があること。</a:t>
            </a:r>
          </a:p>
          <a:p>
            <a:r>
              <a:rPr lang="ja-JP" altLang="en-US" sz="1400" dirty="0">
                <a:solidFill>
                  <a:srgbClr val="000000"/>
                </a:solidFill>
                <a:latin typeface="ＭＳ ゴシック" panose="020B0609070205080204" pitchFamily="49" charset="-128"/>
                <a:ea typeface="ＭＳ ゴシック" panose="020B0609070205080204" pitchFamily="49" charset="-128"/>
              </a:rPr>
              <a:t>   ・ 利用するブラウザは、</a:t>
            </a:r>
            <a:r>
              <a:rPr lang="en-US" altLang="ja-JP" sz="1400" dirty="0">
                <a:solidFill>
                  <a:srgbClr val="FF0000"/>
                </a:solidFill>
                <a:latin typeface="ＭＳ ゴシック" panose="020B0609070205080204" pitchFamily="49" charset="-128"/>
                <a:ea typeface="ＭＳ ゴシック" panose="020B0609070205080204" pitchFamily="49" charset="-128"/>
              </a:rPr>
              <a:t>Microsoft Edge</a:t>
            </a:r>
            <a:r>
              <a:rPr lang="ja-JP" altLang="en-US" sz="1400" dirty="0">
                <a:solidFill>
                  <a:srgbClr val="000000"/>
                </a:solidFill>
                <a:latin typeface="ＭＳ ゴシック" panose="020B0609070205080204" pitchFamily="49" charset="-128"/>
                <a:ea typeface="ＭＳ ゴシック" panose="020B0609070205080204" pitchFamily="49" charset="-128"/>
              </a:rPr>
              <a:t>であること。（</a:t>
            </a:r>
            <a:r>
              <a:rPr lang="en-US" altLang="ja-JP" sz="1400" dirty="0">
                <a:solidFill>
                  <a:srgbClr val="000000"/>
                </a:solidFill>
                <a:latin typeface="ＭＳ ゴシック" panose="020B0609070205080204" pitchFamily="49" charset="-128"/>
                <a:ea typeface="ＭＳ ゴシック" panose="020B0609070205080204" pitchFamily="49" charset="-128"/>
              </a:rPr>
              <a:t>LGWAN</a:t>
            </a:r>
            <a:r>
              <a:rPr lang="ja-JP" altLang="en-US" sz="1400" dirty="0">
                <a:solidFill>
                  <a:srgbClr val="000000"/>
                </a:solidFill>
                <a:latin typeface="ＭＳ ゴシック" panose="020B0609070205080204" pitchFamily="49" charset="-128"/>
                <a:ea typeface="ＭＳ ゴシック" panose="020B0609070205080204" pitchFamily="49" charset="-128"/>
              </a:rPr>
              <a:t>回線では利用できません）</a:t>
            </a:r>
            <a:endParaRPr lang="en-US" altLang="ja-JP" sz="1400" dirty="0">
              <a:solidFill>
                <a:srgbClr val="000000"/>
              </a:solidFill>
              <a:latin typeface="ＭＳ ゴシック" panose="020B0609070205080204" pitchFamily="49" charset="-128"/>
              <a:ea typeface="ＭＳ ゴシック" panose="020B0609070205080204" pitchFamily="49" charset="-128"/>
            </a:endParaRPr>
          </a:p>
          <a:p>
            <a:endParaRPr lang="ja-JP" altLang="en-US" sz="1400" dirty="0">
              <a:solidFill>
                <a:srgbClr val="000000"/>
              </a:solidFill>
              <a:latin typeface="ＭＳ ゴシック" panose="020B0609070205080204" pitchFamily="49" charset="-128"/>
              <a:ea typeface="ＭＳ ゴシック" panose="020B0609070205080204" pitchFamily="49" charset="-128"/>
            </a:endParaRPr>
          </a:p>
          <a:p>
            <a:r>
              <a:rPr lang="ja-JP" altLang="en-US" sz="1400" dirty="0">
                <a:solidFill>
                  <a:srgbClr val="000000"/>
                </a:solidFill>
                <a:latin typeface="ＭＳ ゴシック" panose="020B0609070205080204" pitchFamily="49" charset="-128"/>
                <a:ea typeface="ＭＳ ゴシック" panose="020B0609070205080204" pitchFamily="49" charset="-128"/>
              </a:rPr>
              <a:t>（３） 農業者年金記録管理システムの利用者認証を行うため、</a:t>
            </a:r>
            <a:r>
              <a:rPr lang="ja-JP" altLang="en-US" sz="1400" dirty="0">
                <a:solidFill>
                  <a:srgbClr val="FF0000"/>
                </a:solidFill>
                <a:latin typeface="ＭＳ ゴシック" panose="020B0609070205080204" pitchFamily="49" charset="-128"/>
                <a:ea typeface="ＭＳ ゴシック" panose="020B0609070205080204" pitchFamily="49" charset="-128"/>
              </a:rPr>
              <a:t>電子証明書をパソコンに設定</a:t>
            </a:r>
            <a:r>
              <a:rPr lang="ja-JP" altLang="en-US" sz="1400" dirty="0">
                <a:latin typeface="ＭＳ ゴシック" panose="020B0609070205080204" pitchFamily="49" charset="-128"/>
                <a:ea typeface="ＭＳ ゴシック" panose="020B0609070205080204" pitchFamily="49" charset="-128"/>
              </a:rPr>
              <a:t>できる</a:t>
            </a:r>
            <a:r>
              <a:rPr lang="ja-JP" altLang="en-US" sz="1400" dirty="0">
                <a:solidFill>
                  <a:srgbClr val="000000"/>
                </a:solidFill>
                <a:latin typeface="ＭＳ ゴシック" panose="020B0609070205080204" pitchFamily="49" charset="-128"/>
                <a:ea typeface="ＭＳ ゴシック" panose="020B0609070205080204" pitchFamily="49" charset="-128"/>
              </a:rPr>
              <a:t>こと。</a:t>
            </a:r>
          </a:p>
          <a:p>
            <a:r>
              <a:rPr lang="en-US" altLang="ja-JP" sz="1200" dirty="0">
                <a:solidFill>
                  <a:srgbClr val="000000"/>
                </a:solidFill>
                <a:latin typeface="ＭＳ ゴシック" panose="020B0609070205080204" pitchFamily="49" charset="-128"/>
                <a:ea typeface="ＭＳ ゴシック" panose="020B0609070205080204" pitchFamily="49" charset="-128"/>
              </a:rPr>
              <a:t>    ※</a:t>
            </a:r>
            <a:r>
              <a:rPr lang="ja-JP" altLang="en-US" sz="1200" dirty="0">
                <a:solidFill>
                  <a:srgbClr val="000000"/>
                </a:solidFill>
                <a:latin typeface="ＭＳ ゴシック" panose="020B0609070205080204" pitchFamily="49" charset="-128"/>
                <a:ea typeface="ＭＳ ゴシック" panose="020B0609070205080204" pitchFamily="49" charset="-128"/>
              </a:rPr>
              <a:t>電子証明書の設定方法については、利用マニュアル</a:t>
            </a:r>
            <a:r>
              <a:rPr lang="en-US" altLang="ja-JP" sz="1200" dirty="0">
                <a:solidFill>
                  <a:srgbClr val="000000"/>
                </a:solidFill>
                <a:latin typeface="ＭＳ ゴシック" panose="020B0609070205080204" pitchFamily="49" charset="-128"/>
                <a:ea typeface="ＭＳ ゴシック" panose="020B0609070205080204" pitchFamily="49" charset="-128"/>
              </a:rPr>
              <a:t>【</a:t>
            </a:r>
            <a:r>
              <a:rPr lang="ja-JP" altLang="en-US" sz="1200" dirty="0">
                <a:solidFill>
                  <a:srgbClr val="000000"/>
                </a:solidFill>
                <a:latin typeface="ＭＳ ゴシック" panose="020B0609070205080204" pitchFamily="49" charset="-128"/>
                <a:ea typeface="ＭＳ ゴシック" panose="020B0609070205080204" pitchFamily="49" charset="-128"/>
              </a:rPr>
              <a:t>初期設定編</a:t>
            </a:r>
            <a:r>
              <a:rPr lang="en-US" altLang="ja-JP" sz="1200" dirty="0">
                <a:solidFill>
                  <a:srgbClr val="000000"/>
                </a:solidFill>
                <a:latin typeface="ＭＳ ゴシック" panose="020B0609070205080204" pitchFamily="49" charset="-128"/>
                <a:ea typeface="ＭＳ ゴシック" panose="020B0609070205080204" pitchFamily="49" charset="-128"/>
              </a:rPr>
              <a:t>】</a:t>
            </a:r>
            <a:r>
              <a:rPr lang="ja-JP" altLang="en-US" sz="1200" dirty="0">
                <a:solidFill>
                  <a:srgbClr val="000000"/>
                </a:solidFill>
                <a:latin typeface="ＭＳ ゴシック" panose="020B0609070205080204" pitchFamily="49" charset="-128"/>
                <a:ea typeface="ＭＳ ゴシック" panose="020B0609070205080204" pitchFamily="49" charset="-128"/>
              </a:rPr>
              <a:t>をご確認ください。</a:t>
            </a:r>
          </a:p>
          <a:p>
            <a:r>
              <a:rPr lang="ja-JP" altLang="en-US" sz="1400" dirty="0">
                <a:solidFill>
                  <a:srgbClr val="000000"/>
                </a:solidFill>
                <a:latin typeface="ＭＳ ゴシック" panose="020B0609070205080204" pitchFamily="49" charset="-128"/>
                <a:ea typeface="ＭＳ ゴシック" panose="020B0609070205080204" pitchFamily="49" charset="-128"/>
              </a:rPr>
              <a:t>   　</a:t>
            </a:r>
            <a:r>
              <a:rPr lang="en-US" altLang="ja-JP" sz="1400" dirty="0">
                <a:solidFill>
                  <a:srgbClr val="000000"/>
                </a:solidFill>
                <a:latin typeface="ＭＳ ゴシック" panose="020B0609070205080204" pitchFamily="49" charset="-128"/>
                <a:ea typeface="ＭＳ ゴシック" panose="020B0609070205080204" pitchFamily="49" charset="-128"/>
                <a:hlinkClick r:id="rId3"/>
              </a:rPr>
              <a:t>https://www2.nounen.go.jp/toiawase.html</a:t>
            </a:r>
            <a:endParaRPr lang="en-US" altLang="ja-JP" sz="1400" dirty="0">
              <a:solidFill>
                <a:srgbClr val="000000"/>
              </a:solidFill>
              <a:latin typeface="ＭＳ ゴシック" panose="020B0609070205080204" pitchFamily="49" charset="-128"/>
              <a:ea typeface="ＭＳ ゴシック" panose="020B0609070205080204" pitchFamily="49" charset="-128"/>
            </a:endParaRPr>
          </a:p>
          <a:p>
            <a:endParaRPr lang="en-US" altLang="ja-JP" sz="1400" dirty="0">
              <a:solidFill>
                <a:srgbClr val="000000"/>
              </a:solidFill>
              <a:latin typeface="ＭＳ ゴシック" panose="020B0609070205080204" pitchFamily="49" charset="-128"/>
              <a:ea typeface="ＭＳ ゴシック" panose="020B0609070205080204" pitchFamily="49" charset="-128"/>
            </a:endParaRPr>
          </a:p>
          <a:p>
            <a:r>
              <a:rPr lang="ja-JP" altLang="en-US" sz="1400" dirty="0">
                <a:solidFill>
                  <a:srgbClr val="000000"/>
                </a:solidFill>
                <a:latin typeface="ＭＳ ゴシック" panose="020B0609070205080204" pitchFamily="49" charset="-128"/>
                <a:ea typeface="ＭＳ ゴシック" panose="020B0609070205080204" pitchFamily="49" charset="-128"/>
              </a:rPr>
              <a:t>（４） </a:t>
            </a:r>
            <a:r>
              <a:rPr lang="en-US" altLang="ja-JP" sz="1400" dirty="0">
                <a:solidFill>
                  <a:srgbClr val="000000"/>
                </a:solidFill>
                <a:latin typeface="ＭＳ ゴシック" panose="020B0609070205080204" pitchFamily="49" charset="-128"/>
                <a:ea typeface="ＭＳ ゴシック" panose="020B0609070205080204" pitchFamily="49" charset="-128"/>
              </a:rPr>
              <a:t>Adobe</a:t>
            </a:r>
            <a:r>
              <a:rPr lang="ja-JP" altLang="en-US" sz="1400" dirty="0">
                <a:solidFill>
                  <a:srgbClr val="000000"/>
                </a:solidFill>
                <a:latin typeface="ＭＳ ゴシック" panose="020B0609070205080204" pitchFamily="49" charset="-128"/>
                <a:ea typeface="ＭＳ ゴシック" panose="020B0609070205080204" pitchFamily="49" charset="-128"/>
              </a:rPr>
              <a:t>社の</a:t>
            </a:r>
            <a:r>
              <a:rPr lang="en-US" altLang="ja-JP" sz="1400" dirty="0">
                <a:solidFill>
                  <a:srgbClr val="000000"/>
                </a:solidFill>
                <a:latin typeface="ＭＳ ゴシック" panose="020B0609070205080204" pitchFamily="49" charset="-128"/>
                <a:ea typeface="ＭＳ ゴシック" panose="020B0609070205080204" pitchFamily="49" charset="-128"/>
              </a:rPr>
              <a:t>Acrobat Reader</a:t>
            </a:r>
            <a:r>
              <a:rPr lang="ja-JP" altLang="en-US" sz="1400" dirty="0">
                <a:solidFill>
                  <a:srgbClr val="000000"/>
                </a:solidFill>
                <a:latin typeface="ＭＳ ゴシック" panose="020B0609070205080204" pitchFamily="49" charset="-128"/>
                <a:ea typeface="ＭＳ ゴシック" panose="020B0609070205080204" pitchFamily="49" charset="-128"/>
              </a:rPr>
              <a:t>がインストールされていること。</a:t>
            </a:r>
          </a:p>
          <a:p>
            <a:r>
              <a:rPr lang="en-US" altLang="ja-JP" sz="1200" dirty="0">
                <a:solidFill>
                  <a:srgbClr val="000000"/>
                </a:solidFill>
                <a:latin typeface="ＭＳ ゴシック" panose="020B0609070205080204" pitchFamily="49" charset="-128"/>
                <a:ea typeface="ＭＳ ゴシック" panose="020B0609070205080204" pitchFamily="49" charset="-128"/>
              </a:rPr>
              <a:t>    ※</a:t>
            </a:r>
            <a:r>
              <a:rPr lang="ja-JP" altLang="en-US" sz="1200" dirty="0">
                <a:solidFill>
                  <a:srgbClr val="000000"/>
                </a:solidFill>
                <a:latin typeface="ＭＳ ゴシック" panose="020B0609070205080204" pitchFamily="49" charset="-128"/>
                <a:ea typeface="ＭＳ ゴシック" panose="020B0609070205080204" pitchFamily="49" charset="-128"/>
              </a:rPr>
              <a:t>最新版は</a:t>
            </a:r>
            <a:r>
              <a:rPr lang="en-US" altLang="ja-JP" sz="1200" dirty="0">
                <a:solidFill>
                  <a:srgbClr val="000000"/>
                </a:solidFill>
                <a:latin typeface="ＭＳ ゴシック" panose="020B0609070205080204" pitchFamily="49" charset="-128"/>
                <a:ea typeface="ＭＳ ゴシック" panose="020B0609070205080204" pitchFamily="49" charset="-128"/>
              </a:rPr>
              <a:t>Adobe Acrobat Reader DC</a:t>
            </a:r>
            <a:r>
              <a:rPr lang="ja-JP" altLang="en-US" sz="1200" dirty="0">
                <a:solidFill>
                  <a:srgbClr val="000000"/>
                </a:solidFill>
                <a:latin typeface="ＭＳ ゴシック" panose="020B0609070205080204" pitchFamily="49" charset="-128"/>
                <a:ea typeface="ＭＳ ゴシック" panose="020B0609070205080204" pitchFamily="49" charset="-128"/>
              </a:rPr>
              <a:t>です。</a:t>
            </a:r>
            <a:endParaRPr lang="en-US" altLang="ja-JP" sz="1200" dirty="0">
              <a:solidFill>
                <a:srgbClr val="000000"/>
              </a:solidFill>
              <a:latin typeface="ＭＳ ゴシック" panose="020B0609070205080204" pitchFamily="49" charset="-128"/>
              <a:ea typeface="ＭＳ ゴシック" panose="020B0609070205080204" pitchFamily="49" charset="-128"/>
            </a:endParaRPr>
          </a:p>
          <a:p>
            <a:endParaRPr lang="en-US" altLang="ja-JP" sz="1400" dirty="0">
              <a:solidFill>
                <a:srgbClr val="000000"/>
              </a:solidFill>
              <a:latin typeface="ＭＳ ゴシック" panose="020B0609070205080204" pitchFamily="49" charset="-128"/>
              <a:ea typeface="ＭＳ ゴシック" panose="020B0609070205080204" pitchFamily="49" charset="-128"/>
            </a:endParaRPr>
          </a:p>
          <a:p>
            <a:r>
              <a:rPr lang="ja-JP" altLang="en-US" sz="1400" dirty="0">
                <a:solidFill>
                  <a:srgbClr val="000000"/>
                </a:solidFill>
                <a:latin typeface="ＭＳ ゴシック" panose="020B0609070205080204" pitchFamily="49" charset="-128"/>
                <a:ea typeface="ＭＳ ゴシック" panose="020B0609070205080204" pitchFamily="49" charset="-128"/>
              </a:rPr>
              <a:t>　これら以外に特別なハードウェア及びソフトウェアは必要としません。</a:t>
            </a:r>
            <a:endParaRPr lang="en-US" altLang="ja-JP" sz="1400" dirty="0">
              <a:solidFill>
                <a:srgbClr val="000000"/>
              </a:solidFill>
              <a:latin typeface="ＭＳ ゴシック" panose="020B0609070205080204" pitchFamily="49" charset="-128"/>
              <a:ea typeface="ＭＳ ゴシック" panose="020B0609070205080204" pitchFamily="49" charset="-128"/>
            </a:endParaRPr>
          </a:p>
          <a:p>
            <a:endParaRPr lang="ja-JP" altLang="en-US" sz="1400" dirty="0">
              <a:solidFill>
                <a:srgbClr val="000000"/>
              </a:solidFill>
              <a:latin typeface="ＭＳ ゴシック" panose="020B0609070205080204" pitchFamily="49" charset="-128"/>
              <a:ea typeface="ＭＳ ゴシック" panose="020B0609070205080204" pitchFamily="49" charset="-128"/>
            </a:endParaRPr>
          </a:p>
          <a:p>
            <a:r>
              <a:rPr lang="ja-JP" altLang="en-US" sz="1400" dirty="0">
                <a:solidFill>
                  <a:srgbClr val="000000"/>
                </a:solidFill>
                <a:latin typeface="ＭＳ ゴシック" panose="020B0609070205080204" pitchFamily="49" charset="-128"/>
                <a:ea typeface="ＭＳ ゴシック" panose="020B0609070205080204" pitchFamily="49" charset="-128"/>
              </a:rPr>
              <a:t>  なお、上記（１）～（４）の環境が備わっていても、ファイアウォールによるインターネットへの接続を制限している等、業務受託機関固有のネットワーク設定やパソコンのセキュリティ設定等の状況によっては、農業者年金記録管理システムに接続できない場合があります。</a:t>
            </a:r>
            <a:endParaRPr lang="en-US" altLang="ja-JP" sz="1400" dirty="0">
              <a:solidFill>
                <a:srgbClr val="000000"/>
              </a:solidFill>
              <a:latin typeface="ＭＳ ゴシック" panose="020B0609070205080204" pitchFamily="49" charset="-128"/>
              <a:ea typeface="ＭＳ ゴシック" panose="020B0609070205080204" pitchFamily="49" charset="-128"/>
            </a:endParaRPr>
          </a:p>
          <a:p>
            <a:r>
              <a:rPr lang="ja-JP" altLang="en-US" sz="1400" dirty="0">
                <a:solidFill>
                  <a:srgbClr val="000000"/>
                </a:solidFill>
                <a:latin typeface="ＭＳ ゴシック" panose="020B0609070205080204" pitchFamily="49" charset="-128"/>
                <a:ea typeface="ＭＳ ゴシック" panose="020B0609070205080204" pitchFamily="49" charset="-128"/>
              </a:rPr>
              <a:t>  これらについてご不明な点は、自組織のシステム・ネットワーク担当者にご確認いただくか、農業者年金基金業務部情報管理課までご相談ください。</a:t>
            </a:r>
            <a:endParaRPr lang="ja-JP" altLang="en-US" sz="1200" dirty="0">
              <a:latin typeface="ＭＳ ゴシック" panose="020B0609070205080204" pitchFamily="49" charset="-128"/>
              <a:ea typeface="ＭＳ ゴシック" panose="020B0609070205080204" pitchFamily="49" charset="-128"/>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09530" y="283860"/>
            <a:ext cx="6010275" cy="47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404" tIns="37203" rIns="74404" bIns="37203"/>
          <a:lstStyle/>
          <a:p>
            <a:pPr defTabSz="746178" eaLnBrk="0" hangingPunct="0">
              <a:defRPr/>
            </a:pPr>
            <a:r>
              <a:rPr lang="ja-JP" altLang="en-US" sz="2000" dirty="0">
                <a:latin typeface="ＭＳ ゴシック" pitchFamily="49" charset="-128"/>
                <a:ea typeface="ＭＳ ゴシック" pitchFamily="49" charset="-128"/>
              </a:rPr>
              <a:t>５　セキュリティ確保のお願い</a:t>
            </a:r>
          </a:p>
        </p:txBody>
      </p:sp>
      <p:sp>
        <p:nvSpPr>
          <p:cNvPr id="40963" name="Rectangle 3"/>
          <p:cNvSpPr>
            <a:spLocks noChangeArrowheads="1"/>
          </p:cNvSpPr>
          <p:nvPr/>
        </p:nvSpPr>
        <p:spPr bwMode="auto">
          <a:xfrm>
            <a:off x="309530" y="915048"/>
            <a:ext cx="9323990" cy="5806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74404" tIns="37203" rIns="74404" bIns="37203"/>
          <a:lstStyle/>
          <a:p>
            <a:pPr marL="360000" indent="-720000" defTabSz="746178" eaLnBrk="0" hangingPunct="0">
              <a:spcBef>
                <a:spcPts val="300"/>
              </a:spcBef>
              <a:defRPr/>
            </a:pPr>
            <a:r>
              <a:rPr lang="ja-JP" altLang="en-US" sz="1400" dirty="0">
                <a:solidFill>
                  <a:srgbClr val="000000"/>
                </a:solidFill>
                <a:latin typeface="ＭＳ ゴシック" pitchFamily="49" charset="-128"/>
                <a:ea typeface="ＭＳ ゴシック" pitchFamily="49" charset="-128"/>
              </a:rPr>
              <a:t>（</a:t>
            </a:r>
            <a:r>
              <a:rPr lang="ja-JP" altLang="en-US" sz="1400" dirty="0">
                <a:latin typeface="ＭＳ ゴシック" pitchFamily="49" charset="-128"/>
                <a:ea typeface="ＭＳ ゴシック" pitchFamily="49" charset="-128"/>
              </a:rPr>
              <a:t>１）農業者年金の加入者や届出者等の個人情報が記載又は印刷された書類は、業務受託機関の個人情報保護管理規程等に基づき、厳重に管理してください。</a:t>
            </a:r>
          </a:p>
          <a:p>
            <a:pPr marL="360000" indent="-720000" defTabSz="746178" eaLnBrk="0" hangingPunct="0">
              <a:spcBef>
                <a:spcPts val="300"/>
              </a:spcBef>
              <a:defRPr/>
            </a:pPr>
            <a:endParaRPr lang="ja-JP" altLang="en-US" sz="1400" dirty="0">
              <a:latin typeface="ＭＳ ゴシック" pitchFamily="49" charset="-128"/>
              <a:ea typeface="ＭＳ ゴシック" pitchFamily="49" charset="-128"/>
            </a:endParaRPr>
          </a:p>
          <a:p>
            <a:pPr marL="360000" indent="-720000" defTabSz="746178" eaLnBrk="0" hangingPunct="0">
              <a:spcBef>
                <a:spcPts val="300"/>
              </a:spcBef>
              <a:defRPr/>
            </a:pPr>
            <a:r>
              <a:rPr lang="ja-JP" altLang="en-US" sz="1400" dirty="0">
                <a:latin typeface="ＭＳ ゴシック" pitchFamily="49" charset="-128"/>
                <a:ea typeface="ＭＳ ゴシック" pitchFamily="49" charset="-128"/>
              </a:rPr>
              <a:t>（２）農業者年金関係書類又は本システムで得られた個人情報を農業者年金業務以外の目的に利用しないでください。</a:t>
            </a:r>
          </a:p>
          <a:p>
            <a:pPr marL="360000" indent="-720000" defTabSz="746178" eaLnBrk="0" hangingPunct="0">
              <a:spcBef>
                <a:spcPts val="300"/>
              </a:spcBef>
              <a:defRPr/>
            </a:pPr>
            <a:r>
              <a:rPr lang="ja-JP" altLang="en-US" sz="1400" dirty="0">
                <a:latin typeface="ＭＳ ゴシック" pitchFamily="49" charset="-128"/>
                <a:ea typeface="ＭＳ ゴシック" pitchFamily="49" charset="-128"/>
              </a:rPr>
              <a:t>　　　　　</a:t>
            </a:r>
            <a:endParaRPr lang="ja-JP" altLang="en-US" sz="1400" u="sng" dirty="0">
              <a:latin typeface="ＭＳ ゴシック" pitchFamily="49" charset="-128"/>
              <a:ea typeface="ＭＳ ゴシック" pitchFamily="49" charset="-128"/>
            </a:endParaRPr>
          </a:p>
          <a:p>
            <a:pPr marL="360000" indent="-720000" defTabSz="746178" eaLnBrk="0" hangingPunct="0">
              <a:spcBef>
                <a:spcPts val="300"/>
              </a:spcBef>
              <a:defRPr/>
            </a:pPr>
            <a:r>
              <a:rPr lang="ja-JP" altLang="en-US" sz="1400" dirty="0">
                <a:latin typeface="ＭＳ ゴシック" pitchFamily="49" charset="-128"/>
                <a:ea typeface="ＭＳ ゴシック" pitchFamily="49" charset="-128"/>
              </a:rPr>
              <a:t>（３）本システムを利用するパソコンは、ウイルス対策ソフト等</a:t>
            </a:r>
            <a:r>
              <a:rPr lang="en-US" altLang="ja-JP" sz="1400" dirty="0">
                <a:latin typeface="ＭＳ ゴシック" pitchFamily="49" charset="-128"/>
                <a:ea typeface="ＭＳ ゴシック" pitchFamily="49" charset="-128"/>
              </a:rPr>
              <a:t>(</a:t>
            </a:r>
            <a:r>
              <a:rPr lang="ja-JP" altLang="en-US" sz="1400" dirty="0">
                <a:latin typeface="ＭＳ ゴシック" pitchFamily="49" charset="-128"/>
                <a:ea typeface="ＭＳ ゴシック" pitchFamily="49" charset="-128"/>
              </a:rPr>
              <a:t>常に最新の状態に更新されたもの</a:t>
            </a:r>
            <a:r>
              <a:rPr lang="en-US" altLang="ja-JP" sz="1400" dirty="0">
                <a:latin typeface="ＭＳ ゴシック" pitchFamily="49" charset="-128"/>
                <a:ea typeface="ＭＳ ゴシック" pitchFamily="49" charset="-128"/>
              </a:rPr>
              <a:t>)</a:t>
            </a:r>
            <a:r>
              <a:rPr lang="ja-JP" altLang="en-US" sz="1400" dirty="0">
                <a:latin typeface="ＭＳ ゴシック" pitchFamily="49" charset="-128"/>
                <a:ea typeface="ＭＳ ゴシック" pitchFamily="49" charset="-128"/>
              </a:rPr>
              <a:t>によるセキュリティ対策が講じられたパソコンを利用することとし、セキュリティ上の問題があるパソコンは絶対に利用しないでください。</a:t>
            </a:r>
            <a:endParaRPr lang="en-US" altLang="ja-JP" sz="1400" dirty="0">
              <a:latin typeface="ＭＳ ゴシック" pitchFamily="49" charset="-128"/>
              <a:ea typeface="ＭＳ ゴシック" pitchFamily="49" charset="-128"/>
            </a:endParaRPr>
          </a:p>
          <a:p>
            <a:pPr marL="360000" indent="-720000" defTabSz="746178" eaLnBrk="0" hangingPunct="0">
              <a:spcBef>
                <a:spcPts val="300"/>
              </a:spcBef>
              <a:defRPr/>
            </a:pPr>
            <a:endParaRPr lang="ja-JP" altLang="en-US" sz="1400" dirty="0">
              <a:latin typeface="ＭＳ ゴシック" pitchFamily="49" charset="-128"/>
              <a:ea typeface="ＭＳ ゴシック" pitchFamily="49" charset="-128"/>
            </a:endParaRPr>
          </a:p>
          <a:p>
            <a:pPr marL="360000" indent="-720000" defTabSz="746178" eaLnBrk="0" hangingPunct="0">
              <a:spcBef>
                <a:spcPts val="300"/>
              </a:spcBef>
              <a:defRPr/>
            </a:pPr>
            <a:r>
              <a:rPr lang="ja-JP" altLang="en-US" sz="1400" dirty="0">
                <a:latin typeface="ＭＳ ゴシック" pitchFamily="49" charset="-128"/>
                <a:ea typeface="ＭＳ ゴシック" pitchFamily="49" charset="-128"/>
              </a:rPr>
              <a:t>（４）本システムを利用しているパソコン（電子証明書の設定済）を紛失、盗難等した場合やその恐れがある場合には、直ちに下記あて先まで電話で連絡してください。</a:t>
            </a:r>
          </a:p>
          <a:p>
            <a:pPr marL="360000" indent="-720000" defTabSz="746178" eaLnBrk="0" hangingPunct="0">
              <a:spcBef>
                <a:spcPts val="300"/>
              </a:spcBef>
              <a:defRPr/>
            </a:pPr>
            <a:r>
              <a:rPr lang="ja-JP" altLang="en-US" sz="1400" dirty="0">
                <a:latin typeface="ＭＳ ゴシック" pitchFamily="49" charset="-128"/>
                <a:ea typeface="ＭＳ ゴシック" pitchFamily="49" charset="-128"/>
              </a:rPr>
              <a:t>　　　基金は、初動対応として、利用者ＩＤを停止し、被害拡大の防止に努めます。</a:t>
            </a:r>
          </a:p>
          <a:p>
            <a:pPr marL="360000" indent="-720000" defTabSz="746178" eaLnBrk="0" hangingPunct="0">
              <a:spcBef>
                <a:spcPts val="300"/>
              </a:spcBef>
              <a:defRPr/>
            </a:pPr>
            <a:r>
              <a:rPr lang="ja-JP" altLang="en-US" sz="1400" dirty="0">
                <a:latin typeface="ＭＳ ゴシック" pitchFamily="49" charset="-128"/>
                <a:ea typeface="ＭＳ ゴシック" pitchFamily="49" charset="-128"/>
              </a:rPr>
              <a:t>　　　その後、基金の指示に従い、必要な届出等</a:t>
            </a:r>
            <a:r>
              <a:rPr lang="en-US" altLang="ja-JP" sz="1400" dirty="0">
                <a:latin typeface="ＭＳ ゴシック" pitchFamily="49" charset="-128"/>
                <a:ea typeface="ＭＳ ゴシック" pitchFamily="49" charset="-128"/>
              </a:rPr>
              <a:t>【</a:t>
            </a:r>
            <a:r>
              <a:rPr lang="ja-JP" altLang="en-US" sz="1400" dirty="0">
                <a:latin typeface="ＭＳ ゴシック" pitchFamily="49" charset="-128"/>
                <a:ea typeface="ＭＳ ゴシック" pitchFamily="49" charset="-128"/>
              </a:rPr>
              <a:t> 電子証明書・パスワード等紛失・盗難届（ 様式第７号 ）</a:t>
            </a:r>
            <a:r>
              <a:rPr lang="en-US" altLang="ja-JP" sz="1400" dirty="0">
                <a:latin typeface="ＭＳ ゴシック" pitchFamily="49" charset="-128"/>
                <a:ea typeface="ＭＳ ゴシック" pitchFamily="49" charset="-128"/>
              </a:rPr>
              <a:t>】</a:t>
            </a:r>
            <a:r>
              <a:rPr lang="ja-JP" altLang="en-US" sz="1400" dirty="0">
                <a:latin typeface="ＭＳ ゴシック" pitchFamily="49" charset="-128"/>
                <a:ea typeface="ＭＳ ゴシック" pitchFamily="49" charset="-128"/>
              </a:rPr>
              <a:t>を行ってください。</a:t>
            </a:r>
          </a:p>
          <a:p>
            <a:pPr marL="360000" indent="-720000" defTabSz="746178" eaLnBrk="0" hangingPunct="0">
              <a:spcBef>
                <a:spcPts val="300"/>
              </a:spcBef>
              <a:defRPr/>
            </a:pPr>
            <a:endParaRPr lang="ja-JP" altLang="en-US" sz="1400" dirty="0">
              <a:latin typeface="ＭＳ ゴシック" pitchFamily="49" charset="-128"/>
              <a:ea typeface="ＭＳ ゴシック" pitchFamily="49" charset="-128"/>
            </a:endParaRPr>
          </a:p>
          <a:p>
            <a:pPr marL="360000" indent="-720000" defTabSz="746178" eaLnBrk="0" hangingPunct="0">
              <a:spcBef>
                <a:spcPts val="300"/>
              </a:spcBef>
              <a:defRPr/>
            </a:pPr>
            <a:r>
              <a:rPr lang="ja-JP" altLang="en-US" sz="1400" dirty="0">
                <a:latin typeface="ＭＳ ゴシック" pitchFamily="49" charset="-128"/>
                <a:ea typeface="ＭＳ ゴシック" pitchFamily="49" charset="-128"/>
              </a:rPr>
              <a:t>（５）また、農業者年金の加入者や届出者等の個人情報がウイルス感染等により漏えい、流出、紛失等した場合やその恐れがある場合にも、直ちに下記あて先まで電話で連絡してください。</a:t>
            </a:r>
          </a:p>
          <a:p>
            <a:pPr indent="-414781" defTabSz="746178" eaLnBrk="0" hangingPunct="0">
              <a:spcBef>
                <a:spcPts val="300"/>
              </a:spcBef>
              <a:defRPr/>
            </a:pPr>
            <a:r>
              <a:rPr lang="en-US" altLang="ja-JP" sz="1400" dirty="0">
                <a:latin typeface="ＭＳ ゴシック" pitchFamily="49" charset="-128"/>
                <a:ea typeface="ＭＳ ゴシック" pitchFamily="49" charset="-128"/>
              </a:rPr>
              <a:t>        </a:t>
            </a:r>
          </a:p>
          <a:p>
            <a:pPr indent="-414781" defTabSz="746178" eaLnBrk="0" hangingPunct="0">
              <a:spcBef>
                <a:spcPts val="300"/>
              </a:spcBef>
              <a:defRPr/>
            </a:pPr>
            <a:r>
              <a:rPr lang="ja-JP" altLang="en-US" sz="1400" dirty="0">
                <a:latin typeface="ＭＳ ゴシック" pitchFamily="49" charset="-128"/>
                <a:ea typeface="ＭＳ ゴシック" pitchFamily="49" charset="-128"/>
              </a:rPr>
              <a:t>　　　　</a:t>
            </a:r>
            <a:r>
              <a:rPr lang="en-US" altLang="ja-JP" sz="1400" dirty="0">
                <a:latin typeface="ＭＳ ゴシック" pitchFamily="49" charset="-128"/>
                <a:ea typeface="ＭＳ ゴシック" pitchFamily="49" charset="-128"/>
              </a:rPr>
              <a:t>【</a:t>
            </a:r>
            <a:r>
              <a:rPr lang="ja-JP" altLang="en-US" sz="1400" dirty="0">
                <a:latin typeface="ＭＳ ゴシック" pitchFamily="49" charset="-128"/>
                <a:ea typeface="ＭＳ ゴシック" pitchFamily="49" charset="-128"/>
              </a:rPr>
              <a:t>連絡先</a:t>
            </a:r>
            <a:r>
              <a:rPr lang="en-US" altLang="ja-JP" sz="1400" dirty="0">
                <a:latin typeface="ＭＳ ゴシック" pitchFamily="49" charset="-128"/>
                <a:ea typeface="ＭＳ ゴシック" pitchFamily="49" charset="-128"/>
              </a:rPr>
              <a:t>】</a:t>
            </a:r>
          </a:p>
          <a:p>
            <a:pPr indent="-414781" defTabSz="746178" eaLnBrk="0" hangingPunct="0">
              <a:spcBef>
                <a:spcPts val="300"/>
              </a:spcBef>
              <a:defRPr/>
            </a:pPr>
            <a:r>
              <a:rPr lang="ja-JP" altLang="en-US" sz="1400" dirty="0">
                <a:latin typeface="ＭＳ ゴシック" pitchFamily="49" charset="-128"/>
                <a:ea typeface="ＭＳ ゴシック" pitchFamily="49" charset="-128"/>
              </a:rPr>
              <a:t>　　　　　農業者年金基金業務部情報管理課　</a:t>
            </a:r>
            <a:r>
              <a:rPr lang="ja-JP" altLang="en-US" sz="1400" u="sng" dirty="0">
                <a:solidFill>
                  <a:srgbClr val="FF0000"/>
                </a:solidFill>
                <a:latin typeface="ＭＳ ゴシック" pitchFamily="49" charset="-128"/>
                <a:ea typeface="ＭＳ ゴシック" pitchFamily="49" charset="-128"/>
              </a:rPr>
              <a:t>０３－５９１９－０３３８</a:t>
            </a:r>
            <a:r>
              <a:rPr lang="en-US" altLang="ja-JP" sz="1400" u="sng" dirty="0">
                <a:solidFill>
                  <a:srgbClr val="FF0000"/>
                </a:solidFill>
                <a:latin typeface="ＭＳ ゴシック" pitchFamily="49" charset="-128"/>
                <a:ea typeface="ＭＳ ゴシック" pitchFamily="49" charset="-128"/>
              </a:rPr>
              <a:t>(</a:t>
            </a:r>
            <a:r>
              <a:rPr lang="ja-JP" altLang="en-US" sz="1400" u="sng" dirty="0">
                <a:solidFill>
                  <a:srgbClr val="FF0000"/>
                </a:solidFill>
                <a:latin typeface="ＭＳ ゴシック" pitchFamily="49" charset="-128"/>
                <a:ea typeface="ＭＳ ゴシック" pitchFamily="49" charset="-128"/>
              </a:rPr>
              <a:t>直通</a:t>
            </a:r>
            <a:r>
              <a:rPr lang="en-US" altLang="ja-JP" sz="1400" u="sng" dirty="0">
                <a:solidFill>
                  <a:srgbClr val="FF0000"/>
                </a:solidFill>
                <a:latin typeface="ＭＳ ゴシック" pitchFamily="49" charset="-128"/>
                <a:ea typeface="ＭＳ ゴシック" pitchFamily="49" charset="-128"/>
              </a:rPr>
              <a:t>)</a:t>
            </a:r>
          </a:p>
          <a:p>
            <a:pPr indent="-414781" defTabSz="746178" eaLnBrk="0" hangingPunct="0">
              <a:spcBef>
                <a:spcPts val="300"/>
              </a:spcBef>
              <a:defRPr/>
            </a:pPr>
            <a:r>
              <a:rPr lang="ja-JP" altLang="en-US" sz="1400" dirty="0">
                <a:solidFill>
                  <a:srgbClr val="FF0000"/>
                </a:solidFill>
                <a:latin typeface="ＭＳ ゴシック" pitchFamily="49" charset="-128"/>
                <a:ea typeface="ＭＳ ゴシック" pitchFamily="49" charset="-128"/>
              </a:rPr>
              <a:t>　　　　　</a:t>
            </a:r>
            <a:r>
              <a:rPr lang="en-US" altLang="ja-JP" sz="1400" dirty="0">
                <a:latin typeface="ＭＳ ゴシック" pitchFamily="49" charset="-128"/>
                <a:ea typeface="ＭＳ ゴシック" pitchFamily="49" charset="-128"/>
              </a:rPr>
              <a:t>※</a:t>
            </a:r>
            <a:r>
              <a:rPr lang="ja-JP" altLang="en-US" sz="1400" dirty="0">
                <a:latin typeface="ＭＳ ゴシック" pitchFamily="49" charset="-128"/>
                <a:ea typeface="ＭＳ ゴシック" pitchFamily="49" charset="-128"/>
              </a:rPr>
              <a:t>事務所移転に伴い、令和６年</a:t>
            </a:r>
            <a:r>
              <a:rPr lang="en-US" altLang="ja-JP" sz="1400" dirty="0">
                <a:latin typeface="ＭＳ ゴシック" pitchFamily="49" charset="-128"/>
                <a:ea typeface="ＭＳ ゴシック" pitchFamily="49" charset="-128"/>
              </a:rPr>
              <a:t>11</a:t>
            </a:r>
            <a:r>
              <a:rPr lang="ja-JP" altLang="en-US" sz="1400" dirty="0">
                <a:latin typeface="ＭＳ ゴシック" pitchFamily="49" charset="-128"/>
                <a:ea typeface="ＭＳ ゴシック" pitchFamily="49" charset="-128"/>
              </a:rPr>
              <a:t>月５日から電話番号を変更しております。</a:t>
            </a:r>
            <a:endParaRPr lang="en-US" altLang="ja-JP" sz="1400" dirty="0">
              <a:latin typeface="ＭＳ ゴシック" pitchFamily="49" charset="-128"/>
              <a:ea typeface="ＭＳ ゴシック" pitchFamily="49" charset="-128"/>
            </a:endParaRPr>
          </a:p>
          <a:p>
            <a:pPr indent="-414781" defTabSz="746178" eaLnBrk="0" hangingPunct="0">
              <a:spcBef>
                <a:spcPts val="300"/>
              </a:spcBef>
              <a:defRPr/>
            </a:pPr>
            <a:r>
              <a:rPr lang="ja-JP" altLang="en-US" sz="1400" dirty="0">
                <a:latin typeface="ＭＳ ゴシック" pitchFamily="49" charset="-128"/>
                <a:ea typeface="ＭＳ ゴシック" pitchFamily="49" charset="-128"/>
              </a:rPr>
              <a:t>　　　　　　おかけ間違えにご注意ください。</a:t>
            </a:r>
          </a:p>
        </p:txBody>
      </p:sp>
      <p:sp>
        <p:nvSpPr>
          <p:cNvPr id="15364" name="スライド番号プレースホルダー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1500">
                <a:solidFill>
                  <a:schemeClr val="tx1"/>
                </a:solidFill>
                <a:latin typeface="Arial" charset="0"/>
                <a:ea typeface="ＭＳ Ｐゴシック" charset="-128"/>
              </a:defRPr>
            </a:lvl1pPr>
            <a:lvl2pPr marL="742950" indent="-285750" eaLnBrk="0" hangingPunct="0">
              <a:defRPr kumimoji="1" sz="1500">
                <a:solidFill>
                  <a:schemeClr val="tx1"/>
                </a:solidFill>
                <a:latin typeface="Arial" charset="0"/>
                <a:ea typeface="ＭＳ Ｐゴシック" charset="-128"/>
              </a:defRPr>
            </a:lvl2pPr>
            <a:lvl3pPr marL="1143000" indent="-228600" eaLnBrk="0" hangingPunct="0">
              <a:defRPr kumimoji="1" sz="1500">
                <a:solidFill>
                  <a:schemeClr val="tx1"/>
                </a:solidFill>
                <a:latin typeface="Arial" charset="0"/>
                <a:ea typeface="ＭＳ Ｐゴシック" charset="-128"/>
              </a:defRPr>
            </a:lvl3pPr>
            <a:lvl4pPr marL="1600200" indent="-228600" eaLnBrk="0" hangingPunct="0">
              <a:defRPr kumimoji="1" sz="1500">
                <a:solidFill>
                  <a:schemeClr val="tx1"/>
                </a:solidFill>
                <a:latin typeface="Arial" charset="0"/>
                <a:ea typeface="ＭＳ Ｐゴシック" charset="-128"/>
              </a:defRPr>
            </a:lvl4pPr>
            <a:lvl5pPr marL="2057400" indent="-228600" eaLnBrk="0" hangingPunct="0">
              <a:defRPr kumimoji="1" sz="1500">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sz="1500">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sz="1500">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sz="1500">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sz="1500">
                <a:solidFill>
                  <a:schemeClr val="tx1"/>
                </a:solidFill>
                <a:latin typeface="Arial" charset="0"/>
                <a:ea typeface="ＭＳ Ｐゴシック" charset="-128"/>
              </a:defRPr>
            </a:lvl9pPr>
          </a:lstStyle>
          <a:p>
            <a:pPr eaLnBrk="1" hangingPunct="1"/>
            <a:r>
              <a:rPr lang="en-US" altLang="ja-JP" sz="1300" dirty="0"/>
              <a:t>6</a:t>
            </a:r>
          </a:p>
        </p:txBody>
      </p:sp>
      <p:pic>
        <p:nvPicPr>
          <p:cNvPr id="17" name="図 16"/>
          <p:cNvPicPr>
            <a:picLocks noChangeAspect="1"/>
          </p:cNvPicPr>
          <p:nvPr/>
        </p:nvPicPr>
        <p:blipFill>
          <a:blip r:embed="rId3"/>
          <a:stretch>
            <a:fillRect/>
          </a:stretch>
        </p:blipFill>
        <p:spPr>
          <a:xfrm>
            <a:off x="7653300" y="65945"/>
            <a:ext cx="2231660" cy="48273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18906</TotalTime>
  <Words>1443</Words>
  <Application>Microsoft Office PowerPoint</Application>
  <PresentationFormat>A4 210 x 297 mm</PresentationFormat>
  <Paragraphs>127</Paragraphs>
  <Slides>6</Slides>
  <Notes>3</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6</vt:i4>
      </vt:variant>
    </vt:vector>
  </HeadingPairs>
  <TitlesOfParts>
    <vt:vector size="13" baseType="lpstr">
      <vt:lpstr>ＭＳ ゴシック</vt:lpstr>
      <vt:lpstr>ＭＳ 明朝</vt:lpstr>
      <vt:lpstr>游ゴシック</vt:lpstr>
      <vt:lpstr>游ゴシック Light</vt:lpstr>
      <vt:lpstr>Arial</vt:lpstr>
      <vt:lpstr>Calibri</vt:lpstr>
      <vt:lpstr>Office テーマ</vt:lpstr>
      <vt:lpstr>PowerPoint プレゼンテーション</vt:lpstr>
      <vt:lpstr>PowerPoint プレゼンテーション</vt:lpstr>
      <vt:lpstr>PowerPoint プレゼンテーション</vt:lpstr>
      <vt:lpstr>３　利用できる情報の範囲</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cp:lastModifiedBy>石井 文萌</cp:lastModifiedBy>
  <cp:revision>68</cp:revision>
  <cp:lastPrinted>2025-06-24T05:18:48Z</cp:lastPrinted>
  <dcterms:created xsi:type="dcterms:W3CDTF">2008-05-08T00:33:05Z</dcterms:created>
  <dcterms:modified xsi:type="dcterms:W3CDTF">2025-06-24T05:18:51Z</dcterms:modified>
</cp:coreProperties>
</file>