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7" r:id="rId2"/>
    <p:sldId id="334" r:id="rId3"/>
    <p:sldId id="329" r:id="rId4"/>
    <p:sldId id="333" r:id="rId5"/>
    <p:sldId id="335" r:id="rId6"/>
    <p:sldId id="336" r:id="rId7"/>
    <p:sldId id="339" r:id="rId8"/>
    <p:sldId id="337" r:id="rId9"/>
    <p:sldId id="332" r:id="rId10"/>
    <p:sldId id="338" r:id="rId11"/>
    <p:sldId id="330" r:id="rId12"/>
    <p:sldId id="320" r:id="rId13"/>
    <p:sldId id="331" r:id="rId14"/>
    <p:sldId id="299" r:id="rId15"/>
    <p:sldId id="302" r:id="rId16"/>
    <p:sldId id="306" r:id="rId17"/>
    <p:sldId id="324" r:id="rId18"/>
  </p:sldIdLst>
  <p:sldSz cx="9906000" cy="6858000" type="A4"/>
  <p:notesSz cx="6735763" cy="9866313"/>
  <p:defaultTextStyle>
    <a:defPPr>
      <a:defRPr lang="ja-JP"/>
    </a:defPPr>
    <a:lvl1pPr algn="l" rtl="0" fontAlgn="base">
      <a:spcBef>
        <a:spcPct val="0"/>
      </a:spcBef>
      <a:spcAft>
        <a:spcPct val="0"/>
      </a:spcAft>
      <a:defRPr kumimoji="1" sz="1500" kern="1200">
        <a:solidFill>
          <a:schemeClr val="tx1"/>
        </a:solidFill>
        <a:latin typeface="Arial" charset="0"/>
        <a:ea typeface="ＭＳ ゴシック" pitchFamily="49" charset="-128"/>
        <a:cs typeface="+mn-cs"/>
      </a:defRPr>
    </a:lvl1pPr>
    <a:lvl2pPr marL="306388" indent="150813" algn="l" rtl="0" fontAlgn="base">
      <a:spcBef>
        <a:spcPct val="0"/>
      </a:spcBef>
      <a:spcAft>
        <a:spcPct val="0"/>
      </a:spcAft>
      <a:defRPr kumimoji="1" sz="1500" kern="1200">
        <a:solidFill>
          <a:schemeClr val="tx1"/>
        </a:solidFill>
        <a:latin typeface="Arial" charset="0"/>
        <a:ea typeface="ＭＳ ゴシック" pitchFamily="49" charset="-128"/>
        <a:cs typeface="+mn-cs"/>
      </a:defRPr>
    </a:lvl2pPr>
    <a:lvl3pPr marL="614363" indent="300038" algn="l" rtl="0" fontAlgn="base">
      <a:spcBef>
        <a:spcPct val="0"/>
      </a:spcBef>
      <a:spcAft>
        <a:spcPct val="0"/>
      </a:spcAft>
      <a:defRPr kumimoji="1" sz="1500" kern="1200">
        <a:solidFill>
          <a:schemeClr val="tx1"/>
        </a:solidFill>
        <a:latin typeface="Arial" charset="0"/>
        <a:ea typeface="ＭＳ ゴシック" pitchFamily="49" charset="-128"/>
        <a:cs typeface="+mn-cs"/>
      </a:defRPr>
    </a:lvl3pPr>
    <a:lvl4pPr marL="922338" indent="449263" algn="l" rtl="0" fontAlgn="base">
      <a:spcBef>
        <a:spcPct val="0"/>
      </a:spcBef>
      <a:spcAft>
        <a:spcPct val="0"/>
      </a:spcAft>
      <a:defRPr kumimoji="1" sz="1500" kern="1200">
        <a:solidFill>
          <a:schemeClr val="tx1"/>
        </a:solidFill>
        <a:latin typeface="Arial" charset="0"/>
        <a:ea typeface="ＭＳ ゴシック" pitchFamily="49" charset="-128"/>
        <a:cs typeface="+mn-cs"/>
      </a:defRPr>
    </a:lvl4pPr>
    <a:lvl5pPr marL="1230313" indent="598488" algn="l" rtl="0" fontAlgn="base">
      <a:spcBef>
        <a:spcPct val="0"/>
      </a:spcBef>
      <a:spcAft>
        <a:spcPct val="0"/>
      </a:spcAft>
      <a:defRPr kumimoji="1" sz="1500" kern="1200">
        <a:solidFill>
          <a:schemeClr val="tx1"/>
        </a:solidFill>
        <a:latin typeface="Arial" charset="0"/>
        <a:ea typeface="ＭＳ ゴシック" pitchFamily="49" charset="-128"/>
        <a:cs typeface="+mn-cs"/>
      </a:defRPr>
    </a:lvl5pPr>
    <a:lvl6pPr marL="2286000" algn="l" defTabSz="914400" rtl="0" eaLnBrk="1" latinLnBrk="0" hangingPunct="1">
      <a:defRPr kumimoji="1" sz="1500" kern="1200">
        <a:solidFill>
          <a:schemeClr val="tx1"/>
        </a:solidFill>
        <a:latin typeface="Arial" charset="0"/>
        <a:ea typeface="ＭＳ ゴシック" pitchFamily="49" charset="-128"/>
        <a:cs typeface="+mn-cs"/>
      </a:defRPr>
    </a:lvl6pPr>
    <a:lvl7pPr marL="2743200" algn="l" defTabSz="914400" rtl="0" eaLnBrk="1" latinLnBrk="0" hangingPunct="1">
      <a:defRPr kumimoji="1" sz="1500" kern="1200">
        <a:solidFill>
          <a:schemeClr val="tx1"/>
        </a:solidFill>
        <a:latin typeface="Arial" charset="0"/>
        <a:ea typeface="ＭＳ ゴシック" pitchFamily="49" charset="-128"/>
        <a:cs typeface="+mn-cs"/>
      </a:defRPr>
    </a:lvl7pPr>
    <a:lvl8pPr marL="3200400" algn="l" defTabSz="914400" rtl="0" eaLnBrk="1" latinLnBrk="0" hangingPunct="1">
      <a:defRPr kumimoji="1" sz="1500" kern="1200">
        <a:solidFill>
          <a:schemeClr val="tx1"/>
        </a:solidFill>
        <a:latin typeface="Arial" charset="0"/>
        <a:ea typeface="ＭＳ ゴシック" pitchFamily="49" charset="-128"/>
        <a:cs typeface="+mn-cs"/>
      </a:defRPr>
    </a:lvl8pPr>
    <a:lvl9pPr marL="3657600" algn="l" defTabSz="914400" rtl="0" eaLnBrk="1" latinLnBrk="0" hangingPunct="1">
      <a:defRPr kumimoji="1" sz="1500" kern="1200">
        <a:solidFill>
          <a:schemeClr val="tx1"/>
        </a:solidFill>
        <a:latin typeface="Arial" charset="0"/>
        <a:ea typeface="ＭＳ ゴシック" pitchFamily="49" charset="-128"/>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585877"/>
    <a:srgbClr val="FF00FF"/>
    <a:srgbClr val="003399"/>
    <a:srgbClr val="CCFFCC"/>
    <a:srgbClr val="FF0000"/>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32" autoAdjust="0"/>
    <p:restoredTop sz="96364" autoAdjust="0"/>
  </p:normalViewPr>
  <p:slideViewPr>
    <p:cSldViewPr>
      <p:cViewPr varScale="1">
        <p:scale>
          <a:sx n="82" d="100"/>
          <a:sy n="82" d="100"/>
        </p:scale>
        <p:origin x="1162" y="72"/>
      </p:cViewPr>
      <p:guideLst>
        <p:guide orient="horz" pos="2161"/>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848" y="-108"/>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2"/>
            <a:ext cx="2918650" cy="490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t" anchorCtr="0" compatLnSpc="1">
            <a:prstTxWarp prst="textNoShape">
              <a:avLst/>
            </a:prstTxWarp>
          </a:bodyPr>
          <a:lstStyle>
            <a:lvl1pPr>
              <a:defRPr sz="1100">
                <a:ea typeface="ＭＳ Ｐゴシック" pitchFamily="50" charset="-128"/>
              </a:defRPr>
            </a:lvl1pPr>
          </a:lstStyle>
          <a:p>
            <a:pPr>
              <a:defRPr/>
            </a:pPr>
            <a:endParaRPr lang="en-US" altLang="ja-JP"/>
          </a:p>
        </p:txBody>
      </p:sp>
      <p:sp>
        <p:nvSpPr>
          <p:cNvPr id="11267" name="Rectangle 3"/>
          <p:cNvSpPr>
            <a:spLocks noGrp="1" noChangeArrowheads="1"/>
          </p:cNvSpPr>
          <p:nvPr>
            <p:ph type="dt" sz="quarter" idx="1"/>
          </p:nvPr>
        </p:nvSpPr>
        <p:spPr bwMode="auto">
          <a:xfrm>
            <a:off x="3816031" y="2"/>
            <a:ext cx="2918650" cy="490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t" anchorCtr="0" compatLnSpc="1">
            <a:prstTxWarp prst="textNoShape">
              <a:avLst/>
            </a:prstTxWarp>
          </a:bodyPr>
          <a:lstStyle>
            <a:lvl1pPr algn="r">
              <a:defRPr sz="1100">
                <a:ea typeface="ＭＳ Ｐゴシック" pitchFamily="50" charset="-128"/>
              </a:defRPr>
            </a:lvl1pPr>
          </a:lstStyle>
          <a:p>
            <a:pPr>
              <a:defRPr/>
            </a:pPr>
            <a:endParaRPr lang="en-US" altLang="ja-JP"/>
          </a:p>
        </p:txBody>
      </p:sp>
      <p:sp>
        <p:nvSpPr>
          <p:cNvPr id="11268" name="Rectangle 4"/>
          <p:cNvSpPr>
            <a:spLocks noGrp="1" noChangeArrowheads="1"/>
          </p:cNvSpPr>
          <p:nvPr>
            <p:ph type="ftr" sz="quarter" idx="2"/>
          </p:nvPr>
        </p:nvSpPr>
        <p:spPr bwMode="auto">
          <a:xfrm>
            <a:off x="0" y="9371022"/>
            <a:ext cx="2918650" cy="4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b" anchorCtr="0" compatLnSpc="1">
            <a:prstTxWarp prst="textNoShape">
              <a:avLst/>
            </a:prstTxWarp>
          </a:bodyPr>
          <a:lstStyle>
            <a:lvl1pPr>
              <a:defRPr sz="1100">
                <a:ea typeface="ＭＳ Ｐゴシック" pitchFamily="50" charset="-128"/>
              </a:defRPr>
            </a:lvl1pPr>
          </a:lstStyle>
          <a:p>
            <a:pPr>
              <a:defRPr/>
            </a:pPr>
            <a:endParaRPr lang="en-US" altLang="ja-JP"/>
          </a:p>
        </p:txBody>
      </p:sp>
      <p:sp>
        <p:nvSpPr>
          <p:cNvPr id="11269" name="Rectangle 5"/>
          <p:cNvSpPr>
            <a:spLocks noGrp="1" noChangeArrowheads="1"/>
          </p:cNvSpPr>
          <p:nvPr>
            <p:ph type="sldNum" sz="quarter" idx="3"/>
          </p:nvPr>
        </p:nvSpPr>
        <p:spPr bwMode="auto">
          <a:xfrm>
            <a:off x="3816031" y="9371022"/>
            <a:ext cx="2918650" cy="4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b" anchorCtr="0" compatLnSpc="1">
            <a:prstTxWarp prst="textNoShape">
              <a:avLst/>
            </a:prstTxWarp>
          </a:bodyPr>
          <a:lstStyle>
            <a:lvl1pPr algn="r">
              <a:defRPr sz="1100">
                <a:ea typeface="ＭＳ Ｐゴシック" pitchFamily="50" charset="-128"/>
              </a:defRPr>
            </a:lvl1pPr>
          </a:lstStyle>
          <a:p>
            <a:pPr>
              <a:defRPr/>
            </a:pPr>
            <a:fld id="{7119EC62-804A-453F-A20D-61ACE86230F2}" type="slidenum">
              <a:rPr lang="en-US" altLang="ja-JP"/>
              <a:pPr>
                <a:defRPr/>
              </a:pPr>
              <a:t>‹#›</a:t>
            </a:fld>
            <a:endParaRPr lang="en-US" altLang="ja-JP"/>
          </a:p>
        </p:txBody>
      </p:sp>
    </p:spTree>
    <p:extLst>
      <p:ext uri="{BB962C8B-B14F-4D97-AF65-F5344CB8AC3E}">
        <p14:creationId xmlns:p14="http://schemas.microsoft.com/office/powerpoint/2010/main" val="4206178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2918650" cy="4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t" anchorCtr="0" compatLnSpc="1">
            <a:prstTxWarp prst="textNoShape">
              <a:avLst/>
            </a:prstTxWarp>
          </a:bodyPr>
          <a:lstStyle>
            <a:lvl1pPr>
              <a:defRPr sz="1100">
                <a:ea typeface="ＭＳ Ｐゴシック" pitchFamily="50" charset="-128"/>
              </a:defRPr>
            </a:lvl1pPr>
          </a:lstStyle>
          <a:p>
            <a:pPr>
              <a:defRPr/>
            </a:pPr>
            <a:endParaRPr lang="en-US" altLang="ja-JP"/>
          </a:p>
        </p:txBody>
      </p:sp>
      <p:sp>
        <p:nvSpPr>
          <p:cNvPr id="76803" name="Rectangle 3"/>
          <p:cNvSpPr>
            <a:spLocks noGrp="1" noChangeArrowheads="1"/>
          </p:cNvSpPr>
          <p:nvPr>
            <p:ph type="dt" idx="1"/>
          </p:nvPr>
        </p:nvSpPr>
        <p:spPr bwMode="auto">
          <a:xfrm>
            <a:off x="3816031" y="0"/>
            <a:ext cx="2918650" cy="4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t" anchorCtr="0" compatLnSpc="1">
            <a:prstTxWarp prst="textNoShape">
              <a:avLst/>
            </a:prstTxWarp>
          </a:bodyPr>
          <a:lstStyle>
            <a:lvl1pPr algn="r">
              <a:defRPr sz="1100">
                <a:ea typeface="ＭＳ Ｐゴシック" pitchFamily="50" charset="-128"/>
              </a:defRPr>
            </a:lvl1pPr>
          </a:lstStyle>
          <a:p>
            <a:pPr>
              <a:defRPr/>
            </a:pPr>
            <a:endParaRPr lang="en-US" altLang="ja-JP"/>
          </a:p>
        </p:txBody>
      </p:sp>
      <p:sp>
        <p:nvSpPr>
          <p:cNvPr id="23556" name="Rectangle 4"/>
          <p:cNvSpPr>
            <a:spLocks noGrp="1" noRot="1" noChangeAspect="1" noChangeArrowheads="1" noTextEdit="1"/>
          </p:cNvSpPr>
          <p:nvPr>
            <p:ph type="sldImg" idx="2"/>
          </p:nvPr>
        </p:nvSpPr>
        <p:spPr bwMode="auto">
          <a:xfrm>
            <a:off x="698500" y="741363"/>
            <a:ext cx="5340350" cy="3697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5" name="Rectangle 5"/>
          <p:cNvSpPr>
            <a:spLocks noGrp="1" noChangeArrowheads="1"/>
          </p:cNvSpPr>
          <p:nvPr>
            <p:ph type="body" sz="quarter" idx="3"/>
          </p:nvPr>
        </p:nvSpPr>
        <p:spPr bwMode="auto">
          <a:xfrm>
            <a:off x="674119" y="4685514"/>
            <a:ext cx="5387527" cy="4439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76806" name="Rectangle 6"/>
          <p:cNvSpPr>
            <a:spLocks noGrp="1" noChangeArrowheads="1"/>
          </p:cNvSpPr>
          <p:nvPr>
            <p:ph type="ftr" sz="quarter" idx="4"/>
          </p:nvPr>
        </p:nvSpPr>
        <p:spPr bwMode="auto">
          <a:xfrm>
            <a:off x="0" y="9371022"/>
            <a:ext cx="2918650" cy="4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b" anchorCtr="0" compatLnSpc="1">
            <a:prstTxWarp prst="textNoShape">
              <a:avLst/>
            </a:prstTxWarp>
          </a:bodyPr>
          <a:lstStyle>
            <a:lvl1pPr>
              <a:defRPr sz="1100">
                <a:ea typeface="ＭＳ Ｐゴシック" pitchFamily="50" charset="-128"/>
              </a:defRPr>
            </a:lvl1pPr>
          </a:lstStyle>
          <a:p>
            <a:pPr>
              <a:defRPr/>
            </a:pPr>
            <a:endParaRPr lang="en-US" altLang="ja-JP"/>
          </a:p>
        </p:txBody>
      </p:sp>
      <p:sp>
        <p:nvSpPr>
          <p:cNvPr id="76807" name="Rectangle 7"/>
          <p:cNvSpPr>
            <a:spLocks noGrp="1" noChangeArrowheads="1"/>
          </p:cNvSpPr>
          <p:nvPr>
            <p:ph type="sldNum" sz="quarter" idx="5"/>
          </p:nvPr>
        </p:nvSpPr>
        <p:spPr bwMode="auto">
          <a:xfrm>
            <a:off x="3816031" y="9371022"/>
            <a:ext cx="2918650" cy="4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631" tIns="45315" rIns="90631" bIns="45315" numCol="1" anchor="b" anchorCtr="0" compatLnSpc="1">
            <a:prstTxWarp prst="textNoShape">
              <a:avLst/>
            </a:prstTxWarp>
          </a:bodyPr>
          <a:lstStyle>
            <a:lvl1pPr algn="r">
              <a:defRPr sz="1100">
                <a:ea typeface="ＭＳ Ｐゴシック" pitchFamily="50" charset="-128"/>
              </a:defRPr>
            </a:lvl1pPr>
          </a:lstStyle>
          <a:p>
            <a:pPr>
              <a:defRPr/>
            </a:pPr>
            <a:fld id="{16BB6679-F7BF-4976-A64C-173FAD2989C2}" type="slidenum">
              <a:rPr lang="en-US" altLang="ja-JP"/>
              <a:pPr>
                <a:defRPr/>
              </a:pPr>
              <a:t>‹#›</a:t>
            </a:fld>
            <a:endParaRPr lang="en-US" altLang="ja-JP"/>
          </a:p>
        </p:txBody>
      </p:sp>
    </p:spTree>
    <p:extLst>
      <p:ext uri="{BB962C8B-B14F-4D97-AF65-F5344CB8AC3E}">
        <p14:creationId xmlns:p14="http://schemas.microsoft.com/office/powerpoint/2010/main" val="32716825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1pPr>
    <a:lvl2pPr marL="306388"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2pPr>
    <a:lvl3pPr marL="614363"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3pPr>
    <a:lvl4pPr marL="922338"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4pPr>
    <a:lvl5pPr marL="1230313"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5pPr>
    <a:lvl6pPr marL="1539392" algn="l" defTabSz="615757" rtl="0" eaLnBrk="1" latinLnBrk="0" hangingPunct="1">
      <a:defRPr kumimoji="1" sz="800" kern="1200">
        <a:solidFill>
          <a:schemeClr val="tx1"/>
        </a:solidFill>
        <a:latin typeface="+mn-lt"/>
        <a:ea typeface="+mn-ea"/>
        <a:cs typeface="+mn-cs"/>
      </a:defRPr>
    </a:lvl6pPr>
    <a:lvl7pPr marL="1847271" algn="l" defTabSz="615757" rtl="0" eaLnBrk="1" latinLnBrk="0" hangingPunct="1">
      <a:defRPr kumimoji="1" sz="800" kern="1200">
        <a:solidFill>
          <a:schemeClr val="tx1"/>
        </a:solidFill>
        <a:latin typeface="+mn-lt"/>
        <a:ea typeface="+mn-ea"/>
        <a:cs typeface="+mn-cs"/>
      </a:defRPr>
    </a:lvl7pPr>
    <a:lvl8pPr marL="2155149" algn="l" defTabSz="615757" rtl="0" eaLnBrk="1" latinLnBrk="0" hangingPunct="1">
      <a:defRPr kumimoji="1" sz="800" kern="1200">
        <a:solidFill>
          <a:schemeClr val="tx1"/>
        </a:solidFill>
        <a:latin typeface="+mn-lt"/>
        <a:ea typeface="+mn-ea"/>
        <a:cs typeface="+mn-cs"/>
      </a:defRPr>
    </a:lvl8pPr>
    <a:lvl9pPr marL="2463028" algn="l" defTabSz="615757" rtl="0" eaLnBrk="1" latinLnBrk="0" hangingPunct="1">
      <a:defRPr kumimoji="1"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kumimoji="1" sz="1500">
                <a:solidFill>
                  <a:schemeClr val="tx1"/>
                </a:solidFill>
                <a:latin typeface="Arial" charset="0"/>
                <a:ea typeface="ＭＳ ゴシック" pitchFamily="49" charset="-128"/>
              </a:defRPr>
            </a:lvl1pPr>
            <a:lvl2pPr marL="742843" indent="-285708" eaLnBrk="0" hangingPunct="0">
              <a:defRPr kumimoji="1" sz="1500">
                <a:solidFill>
                  <a:schemeClr val="tx1"/>
                </a:solidFill>
                <a:latin typeface="Arial" charset="0"/>
                <a:ea typeface="ＭＳ ゴシック" pitchFamily="49" charset="-128"/>
              </a:defRPr>
            </a:lvl2pPr>
            <a:lvl3pPr marL="1142836" indent="-228567" eaLnBrk="0" hangingPunct="0">
              <a:defRPr kumimoji="1" sz="1500">
                <a:solidFill>
                  <a:schemeClr val="tx1"/>
                </a:solidFill>
                <a:latin typeface="Arial" charset="0"/>
                <a:ea typeface="ＭＳ ゴシック" pitchFamily="49" charset="-128"/>
              </a:defRPr>
            </a:lvl3pPr>
            <a:lvl4pPr marL="1599970" indent="-228567" eaLnBrk="0" hangingPunct="0">
              <a:defRPr kumimoji="1" sz="1500">
                <a:solidFill>
                  <a:schemeClr val="tx1"/>
                </a:solidFill>
                <a:latin typeface="Arial" charset="0"/>
                <a:ea typeface="ＭＳ ゴシック" pitchFamily="49" charset="-128"/>
              </a:defRPr>
            </a:lvl4pPr>
            <a:lvl5pPr marL="2057104" indent="-228567" eaLnBrk="0" hangingPunct="0">
              <a:defRPr kumimoji="1" sz="1500">
                <a:solidFill>
                  <a:schemeClr val="tx1"/>
                </a:solidFill>
                <a:latin typeface="Arial" charset="0"/>
                <a:ea typeface="ＭＳ ゴシック" pitchFamily="49" charset="-128"/>
              </a:defRPr>
            </a:lvl5pPr>
            <a:lvl6pPr marL="2514239" indent="-228567"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373" indent="-228567"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8507" indent="-228567"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5641" indent="-228567"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fld id="{CE68D2F1-E4EB-4ECD-8684-6CEB423EA2BB}" type="slidenum">
              <a:rPr lang="en-US" altLang="ja-JP" sz="1100">
                <a:ea typeface="ＭＳ Ｐゴシック" charset="-128"/>
              </a:rPr>
              <a:pPr eaLnBrk="1" hangingPunct="1"/>
              <a:t>1</a:t>
            </a:fld>
            <a:endParaRPr lang="en-US" altLang="ja-JP" sz="1100" dirty="0">
              <a:ea typeface="ＭＳ Ｐゴシック" charset="-128"/>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extLst>
      <p:ext uri="{BB962C8B-B14F-4D97-AF65-F5344CB8AC3E}">
        <p14:creationId xmlns:p14="http://schemas.microsoft.com/office/powerpoint/2010/main" val="143992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eaLnBrk="0" hangingPunct="0">
              <a:defRPr kumimoji="1" sz="1500">
                <a:solidFill>
                  <a:schemeClr val="tx1"/>
                </a:solidFill>
                <a:latin typeface="Arial" charset="0"/>
                <a:ea typeface="ＭＳ ゴシック" pitchFamily="49" charset="-128"/>
              </a:defRPr>
            </a:lvl1pPr>
            <a:lvl2pPr marL="742843" indent="-285708" eaLnBrk="0" hangingPunct="0">
              <a:defRPr kumimoji="1" sz="1500">
                <a:solidFill>
                  <a:schemeClr val="tx1"/>
                </a:solidFill>
                <a:latin typeface="Arial" charset="0"/>
                <a:ea typeface="ＭＳ ゴシック" pitchFamily="49" charset="-128"/>
              </a:defRPr>
            </a:lvl2pPr>
            <a:lvl3pPr marL="1142836" indent="-228567" eaLnBrk="0" hangingPunct="0">
              <a:defRPr kumimoji="1" sz="1500">
                <a:solidFill>
                  <a:schemeClr val="tx1"/>
                </a:solidFill>
                <a:latin typeface="Arial" charset="0"/>
                <a:ea typeface="ＭＳ ゴシック" pitchFamily="49" charset="-128"/>
              </a:defRPr>
            </a:lvl3pPr>
            <a:lvl4pPr marL="1599970" indent="-228567" eaLnBrk="0" hangingPunct="0">
              <a:defRPr kumimoji="1" sz="1500">
                <a:solidFill>
                  <a:schemeClr val="tx1"/>
                </a:solidFill>
                <a:latin typeface="Arial" charset="0"/>
                <a:ea typeface="ＭＳ ゴシック" pitchFamily="49" charset="-128"/>
              </a:defRPr>
            </a:lvl4pPr>
            <a:lvl5pPr marL="2057104" indent="-228567" eaLnBrk="0" hangingPunct="0">
              <a:defRPr kumimoji="1" sz="1500">
                <a:solidFill>
                  <a:schemeClr val="tx1"/>
                </a:solidFill>
                <a:latin typeface="Arial" charset="0"/>
                <a:ea typeface="ＭＳ ゴシック" pitchFamily="49" charset="-128"/>
              </a:defRPr>
            </a:lvl5pPr>
            <a:lvl6pPr marL="2514239" indent="-228567"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373" indent="-228567"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8507" indent="-228567"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5641" indent="-228567"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fld id="{68B642B1-1E6C-4340-9AB6-E0E5822823C3}" type="slidenum">
              <a:rPr lang="en-US" altLang="ja-JP" sz="1100">
                <a:ea typeface="ＭＳ Ｐゴシック" charset="-128"/>
              </a:rPr>
              <a:pPr eaLnBrk="1" hangingPunct="1"/>
              <a:t>16</a:t>
            </a:fld>
            <a:endParaRPr lang="en-US" altLang="ja-JP" sz="1100" dirty="0">
              <a:ea typeface="ＭＳ Ｐゴシック" charset="-128"/>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extLst>
      <p:ext uri="{BB962C8B-B14F-4D97-AF65-F5344CB8AC3E}">
        <p14:creationId xmlns:p14="http://schemas.microsoft.com/office/powerpoint/2010/main" val="2249037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549" y="2130841"/>
            <a:ext cx="8420905" cy="1469880"/>
          </a:xfrm>
        </p:spPr>
        <p:txBody>
          <a:bodyPr/>
          <a:lstStyle/>
          <a:p>
            <a:r>
              <a:rPr lang="ja-JP" altLang="en-US"/>
              <a:t>マスター タイトルの書式設定</a:t>
            </a:r>
          </a:p>
        </p:txBody>
      </p:sp>
      <p:sp>
        <p:nvSpPr>
          <p:cNvPr id="3" name="サブタイトル 2"/>
          <p:cNvSpPr>
            <a:spLocks noGrp="1"/>
          </p:cNvSpPr>
          <p:nvPr>
            <p:ph type="subTitle" idx="1"/>
          </p:nvPr>
        </p:nvSpPr>
        <p:spPr>
          <a:xfrm>
            <a:off x="1486246" y="3885841"/>
            <a:ext cx="6933510" cy="1752840"/>
          </a:xfrm>
        </p:spPr>
        <p:txBody>
          <a:bodyPr/>
          <a:lstStyle>
            <a:lvl1pPr marL="0" indent="0" algn="ctr">
              <a:buNone/>
              <a:defRPr/>
            </a:lvl1pPr>
            <a:lvl2pPr marL="307878" indent="0" algn="ctr">
              <a:buNone/>
              <a:defRPr/>
            </a:lvl2pPr>
            <a:lvl3pPr marL="615757" indent="0" algn="ctr">
              <a:buNone/>
              <a:defRPr/>
            </a:lvl3pPr>
            <a:lvl4pPr marL="923635" indent="0" algn="ctr">
              <a:buNone/>
              <a:defRPr/>
            </a:lvl4pPr>
            <a:lvl5pPr marL="1231514" indent="0" algn="ctr">
              <a:buNone/>
              <a:defRPr/>
            </a:lvl5pPr>
            <a:lvl6pPr marL="1539392" indent="0" algn="ctr">
              <a:buNone/>
              <a:defRPr/>
            </a:lvl6pPr>
            <a:lvl7pPr marL="1847271" indent="0" algn="ctr">
              <a:buNone/>
              <a:defRPr/>
            </a:lvl7pPr>
            <a:lvl8pPr marL="2155149" indent="0" algn="ctr">
              <a:buNone/>
              <a:defRPr/>
            </a:lvl8pPr>
            <a:lvl9pPr marL="2463028"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1AF9F5F-E2D8-4D32-B59F-2242B443536A}" type="slidenum">
              <a:rPr lang="en-US" altLang="ja-JP"/>
              <a:pPr>
                <a:defRPr/>
              </a:pPr>
              <a:t>‹#›</a:t>
            </a:fld>
            <a:endParaRPr lang="en-US" altLang="ja-JP"/>
          </a:p>
        </p:txBody>
      </p:sp>
    </p:spTree>
    <p:extLst>
      <p:ext uri="{BB962C8B-B14F-4D97-AF65-F5344CB8AC3E}">
        <p14:creationId xmlns:p14="http://schemas.microsoft.com/office/powerpoint/2010/main" val="2395268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D2F5050-3A24-4CC5-822A-3E8B0F7EAC1F}" type="slidenum">
              <a:rPr lang="en-US" altLang="ja-JP"/>
              <a:pPr>
                <a:defRPr/>
              </a:pPr>
              <a:t>‹#›</a:t>
            </a:fld>
            <a:endParaRPr lang="en-US" altLang="ja-JP"/>
          </a:p>
        </p:txBody>
      </p:sp>
    </p:spTree>
    <p:extLst>
      <p:ext uri="{BB962C8B-B14F-4D97-AF65-F5344CB8AC3E}">
        <p14:creationId xmlns:p14="http://schemas.microsoft.com/office/powerpoint/2010/main" val="2232713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781" y="4406400"/>
            <a:ext cx="8419754" cy="1362960"/>
          </a:xfrm>
        </p:spPr>
        <p:txBody>
          <a:bodyPr anchor="t"/>
          <a:lstStyle>
            <a:lvl1pPr algn="l">
              <a:defRPr sz="27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82781" y="2906281"/>
            <a:ext cx="8419754" cy="1500120"/>
          </a:xfrm>
        </p:spPr>
        <p:txBody>
          <a:bodyPr anchor="b"/>
          <a:lstStyle>
            <a:lvl1pPr marL="0" indent="0">
              <a:buNone/>
              <a:defRPr sz="1300"/>
            </a:lvl1pPr>
            <a:lvl2pPr marL="307878" indent="0">
              <a:buNone/>
              <a:defRPr sz="1200"/>
            </a:lvl2pPr>
            <a:lvl3pPr marL="615757" indent="0">
              <a:buNone/>
              <a:defRPr sz="1100"/>
            </a:lvl3pPr>
            <a:lvl4pPr marL="923635" indent="0">
              <a:buNone/>
              <a:defRPr sz="900"/>
            </a:lvl4pPr>
            <a:lvl5pPr marL="1231514" indent="0">
              <a:buNone/>
              <a:defRPr sz="900"/>
            </a:lvl5pPr>
            <a:lvl6pPr marL="1539392" indent="0">
              <a:buNone/>
              <a:defRPr sz="900"/>
            </a:lvl6pPr>
            <a:lvl7pPr marL="1847271" indent="0">
              <a:buNone/>
              <a:defRPr sz="900"/>
            </a:lvl7pPr>
            <a:lvl8pPr marL="2155149" indent="0">
              <a:buNone/>
              <a:defRPr sz="900"/>
            </a:lvl8pPr>
            <a:lvl9pPr marL="2463028" indent="0">
              <a:buNone/>
              <a:defRPr sz="9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2E676B2-7ADE-4A04-A0B6-3A650FE45FFE}" type="slidenum">
              <a:rPr lang="en-US" altLang="ja-JP"/>
              <a:pPr>
                <a:defRPr/>
              </a:pPr>
              <a:t>‹#›</a:t>
            </a:fld>
            <a:endParaRPr lang="en-US" altLang="ja-JP"/>
          </a:p>
        </p:txBody>
      </p:sp>
    </p:spTree>
    <p:extLst>
      <p:ext uri="{BB962C8B-B14F-4D97-AF65-F5344CB8AC3E}">
        <p14:creationId xmlns:p14="http://schemas.microsoft.com/office/powerpoint/2010/main" val="3914295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95416" y="1600560"/>
            <a:ext cx="4402411" cy="4527360"/>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5008174" y="1600560"/>
            <a:ext cx="4402411" cy="4527360"/>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C3787C6-678F-4808-B6E7-7B43AFA57DE6}" type="slidenum">
              <a:rPr lang="en-US" altLang="ja-JP"/>
              <a:pPr>
                <a:defRPr/>
              </a:pPr>
              <a:t>‹#›</a:t>
            </a:fld>
            <a:endParaRPr lang="en-US" altLang="ja-JP"/>
          </a:p>
        </p:txBody>
      </p:sp>
    </p:spTree>
    <p:extLst>
      <p:ext uri="{BB962C8B-B14F-4D97-AF65-F5344CB8AC3E}">
        <p14:creationId xmlns:p14="http://schemas.microsoft.com/office/powerpoint/2010/main" val="838519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415" y="274321"/>
            <a:ext cx="8915170" cy="114372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95416" y="1534681"/>
            <a:ext cx="4377123" cy="640440"/>
          </a:xfrm>
        </p:spPr>
        <p:txBody>
          <a:bodyPr anchor="b"/>
          <a:lstStyle>
            <a:lvl1pPr marL="0" indent="0">
              <a:buNone/>
              <a:defRPr sz="1600" b="1"/>
            </a:lvl1pPr>
            <a:lvl2pPr marL="307878" indent="0">
              <a:buNone/>
              <a:defRPr sz="1300" b="1"/>
            </a:lvl2pPr>
            <a:lvl3pPr marL="615757" indent="0">
              <a:buNone/>
              <a:defRPr sz="1200" b="1"/>
            </a:lvl3pPr>
            <a:lvl4pPr marL="923635" indent="0">
              <a:buNone/>
              <a:defRPr sz="1100" b="1"/>
            </a:lvl4pPr>
            <a:lvl5pPr marL="1231514" indent="0">
              <a:buNone/>
              <a:defRPr sz="1100" b="1"/>
            </a:lvl5pPr>
            <a:lvl6pPr marL="1539392" indent="0">
              <a:buNone/>
              <a:defRPr sz="1100" b="1"/>
            </a:lvl6pPr>
            <a:lvl7pPr marL="1847271" indent="0">
              <a:buNone/>
              <a:defRPr sz="1100" b="1"/>
            </a:lvl7pPr>
            <a:lvl8pPr marL="2155149" indent="0">
              <a:buNone/>
              <a:defRPr sz="1100" b="1"/>
            </a:lvl8pPr>
            <a:lvl9pPr marL="2463028" indent="0">
              <a:buNone/>
              <a:defRPr sz="11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95416" y="2175120"/>
            <a:ext cx="4377123" cy="3950640"/>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5032313" y="1534681"/>
            <a:ext cx="4378273" cy="640440"/>
          </a:xfrm>
        </p:spPr>
        <p:txBody>
          <a:bodyPr anchor="b"/>
          <a:lstStyle>
            <a:lvl1pPr marL="0" indent="0">
              <a:buNone/>
              <a:defRPr sz="1600" b="1"/>
            </a:lvl1pPr>
            <a:lvl2pPr marL="307878" indent="0">
              <a:buNone/>
              <a:defRPr sz="1300" b="1"/>
            </a:lvl2pPr>
            <a:lvl3pPr marL="615757" indent="0">
              <a:buNone/>
              <a:defRPr sz="1200" b="1"/>
            </a:lvl3pPr>
            <a:lvl4pPr marL="923635" indent="0">
              <a:buNone/>
              <a:defRPr sz="1100" b="1"/>
            </a:lvl4pPr>
            <a:lvl5pPr marL="1231514" indent="0">
              <a:buNone/>
              <a:defRPr sz="1100" b="1"/>
            </a:lvl5pPr>
            <a:lvl6pPr marL="1539392" indent="0">
              <a:buNone/>
              <a:defRPr sz="1100" b="1"/>
            </a:lvl6pPr>
            <a:lvl7pPr marL="1847271" indent="0">
              <a:buNone/>
              <a:defRPr sz="1100" b="1"/>
            </a:lvl7pPr>
            <a:lvl8pPr marL="2155149" indent="0">
              <a:buNone/>
              <a:defRPr sz="1100" b="1"/>
            </a:lvl8pPr>
            <a:lvl9pPr marL="2463028" indent="0">
              <a:buNone/>
              <a:defRPr sz="11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5032313" y="2175120"/>
            <a:ext cx="4378273" cy="3950640"/>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ABD8BA71-C350-45C5-94C7-E14E78631511}" type="slidenum">
              <a:rPr lang="en-US" altLang="ja-JP"/>
              <a:pPr>
                <a:defRPr/>
              </a:pPr>
              <a:t>‹#›</a:t>
            </a:fld>
            <a:endParaRPr lang="en-US" altLang="ja-JP"/>
          </a:p>
        </p:txBody>
      </p:sp>
    </p:spTree>
    <p:extLst>
      <p:ext uri="{BB962C8B-B14F-4D97-AF65-F5344CB8AC3E}">
        <p14:creationId xmlns:p14="http://schemas.microsoft.com/office/powerpoint/2010/main" val="1768358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C8253E3-EFAB-47D6-BB36-CC0E127B136B}" type="slidenum">
              <a:rPr lang="en-US" altLang="ja-JP"/>
              <a:pPr>
                <a:defRPr/>
              </a:pPr>
              <a:t>‹#›</a:t>
            </a:fld>
            <a:endParaRPr lang="en-US" altLang="ja-JP"/>
          </a:p>
        </p:txBody>
      </p:sp>
    </p:spTree>
    <p:extLst>
      <p:ext uri="{BB962C8B-B14F-4D97-AF65-F5344CB8AC3E}">
        <p14:creationId xmlns:p14="http://schemas.microsoft.com/office/powerpoint/2010/main" val="1391903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19A71279-1330-42EA-97E2-C5A34A1C09A1}" type="slidenum">
              <a:rPr lang="en-US" altLang="ja-JP"/>
              <a:pPr>
                <a:defRPr/>
              </a:pPr>
              <a:t>‹#›</a:t>
            </a:fld>
            <a:endParaRPr lang="en-US" altLang="ja-JP"/>
          </a:p>
        </p:txBody>
      </p:sp>
    </p:spTree>
    <p:extLst>
      <p:ext uri="{BB962C8B-B14F-4D97-AF65-F5344CB8AC3E}">
        <p14:creationId xmlns:p14="http://schemas.microsoft.com/office/powerpoint/2010/main" val="1384413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415" y="273240"/>
            <a:ext cx="3258704" cy="1162080"/>
          </a:xfrm>
        </p:spPr>
        <p:txBody>
          <a:bodyPr anchor="b"/>
          <a:lstStyle>
            <a:lvl1pPr algn="l">
              <a:defRPr sz="1300" b="1"/>
            </a:lvl1pPr>
          </a:lstStyle>
          <a:p>
            <a:r>
              <a:rPr lang="ja-JP" altLang="en-US"/>
              <a:t>マスター タイトルの書式設定</a:t>
            </a:r>
          </a:p>
        </p:txBody>
      </p:sp>
      <p:sp>
        <p:nvSpPr>
          <p:cNvPr id="3" name="コンテンツ プレースホルダー 2"/>
          <p:cNvSpPr>
            <a:spLocks noGrp="1"/>
          </p:cNvSpPr>
          <p:nvPr>
            <p:ph idx="1"/>
          </p:nvPr>
        </p:nvSpPr>
        <p:spPr>
          <a:xfrm>
            <a:off x="3872514" y="273240"/>
            <a:ext cx="5538073" cy="5852520"/>
          </a:xfrm>
        </p:spPr>
        <p:txBody>
          <a:bodyPr/>
          <a:lstStyle>
            <a:lvl1pPr>
              <a:defRPr sz="2200"/>
            </a:lvl1pPr>
            <a:lvl2pPr>
              <a:defRPr sz="1900"/>
            </a:lvl2pPr>
            <a:lvl3pPr>
              <a:defRPr sz="1600"/>
            </a:lvl3pPr>
            <a:lvl4pPr>
              <a:defRPr sz="1300"/>
            </a:lvl4pPr>
            <a:lvl5pPr>
              <a:defRPr sz="1300"/>
            </a:lvl5pPr>
            <a:lvl6pPr>
              <a:defRPr sz="1300"/>
            </a:lvl6pPr>
            <a:lvl7pPr>
              <a:defRPr sz="1300"/>
            </a:lvl7pPr>
            <a:lvl8pPr>
              <a:defRPr sz="1300"/>
            </a:lvl8pPr>
            <a:lvl9pPr>
              <a:defRPr sz="13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95415" y="1435320"/>
            <a:ext cx="3258704" cy="4690440"/>
          </a:xfrm>
        </p:spPr>
        <p:txBody>
          <a:bodyPr/>
          <a:lstStyle>
            <a:lvl1pPr marL="0" indent="0">
              <a:buNone/>
              <a:defRPr sz="900"/>
            </a:lvl1pPr>
            <a:lvl2pPr marL="307878" indent="0">
              <a:buNone/>
              <a:defRPr sz="800"/>
            </a:lvl2pPr>
            <a:lvl3pPr marL="615757" indent="0">
              <a:buNone/>
              <a:defRPr sz="700"/>
            </a:lvl3pPr>
            <a:lvl4pPr marL="923635" indent="0">
              <a:buNone/>
              <a:defRPr sz="600"/>
            </a:lvl4pPr>
            <a:lvl5pPr marL="1231514" indent="0">
              <a:buNone/>
              <a:defRPr sz="600"/>
            </a:lvl5pPr>
            <a:lvl6pPr marL="1539392" indent="0">
              <a:buNone/>
              <a:defRPr sz="600"/>
            </a:lvl6pPr>
            <a:lvl7pPr marL="1847271" indent="0">
              <a:buNone/>
              <a:defRPr sz="600"/>
            </a:lvl7pPr>
            <a:lvl8pPr marL="2155149" indent="0">
              <a:buNone/>
              <a:defRPr sz="600"/>
            </a:lvl8pPr>
            <a:lvl9pPr marL="2463028" indent="0">
              <a:buNone/>
              <a:defRPr sz="6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2BE09FAA-CA78-4622-A3F4-2CDFB0BC9C2D}" type="slidenum">
              <a:rPr lang="en-US" altLang="ja-JP"/>
              <a:pPr>
                <a:defRPr/>
              </a:pPr>
              <a:t>‹#›</a:t>
            </a:fld>
            <a:endParaRPr lang="en-US" altLang="ja-JP"/>
          </a:p>
        </p:txBody>
      </p:sp>
    </p:spTree>
    <p:extLst>
      <p:ext uri="{BB962C8B-B14F-4D97-AF65-F5344CB8AC3E}">
        <p14:creationId xmlns:p14="http://schemas.microsoft.com/office/powerpoint/2010/main" val="230631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429" y="4800601"/>
            <a:ext cx="5943830" cy="567000"/>
          </a:xfrm>
        </p:spPr>
        <p:txBody>
          <a:bodyPr anchor="b"/>
          <a:lstStyle>
            <a:lvl1pPr algn="l">
              <a:defRPr sz="1300" b="1"/>
            </a:lvl1pPr>
          </a:lstStyle>
          <a:p>
            <a:r>
              <a:rPr lang="ja-JP" altLang="en-US"/>
              <a:t>マスター タイトルの書式設定</a:t>
            </a:r>
          </a:p>
        </p:txBody>
      </p:sp>
      <p:sp>
        <p:nvSpPr>
          <p:cNvPr id="3" name="図プレースホルダー 2"/>
          <p:cNvSpPr>
            <a:spLocks noGrp="1"/>
          </p:cNvSpPr>
          <p:nvPr>
            <p:ph type="pic" idx="1"/>
          </p:nvPr>
        </p:nvSpPr>
        <p:spPr>
          <a:xfrm>
            <a:off x="1941429" y="612361"/>
            <a:ext cx="5943830" cy="4114800"/>
          </a:xfrm>
        </p:spPr>
        <p:txBody>
          <a:bodyPr/>
          <a:lstStyle>
            <a:lvl1pPr marL="0" indent="0">
              <a:buNone/>
              <a:defRPr sz="2200"/>
            </a:lvl1pPr>
            <a:lvl2pPr marL="307878" indent="0">
              <a:buNone/>
              <a:defRPr sz="1900"/>
            </a:lvl2pPr>
            <a:lvl3pPr marL="615757" indent="0">
              <a:buNone/>
              <a:defRPr sz="1600"/>
            </a:lvl3pPr>
            <a:lvl4pPr marL="923635" indent="0">
              <a:buNone/>
              <a:defRPr sz="1300"/>
            </a:lvl4pPr>
            <a:lvl5pPr marL="1231514" indent="0">
              <a:buNone/>
              <a:defRPr sz="1300"/>
            </a:lvl5pPr>
            <a:lvl6pPr marL="1539392" indent="0">
              <a:buNone/>
              <a:defRPr sz="1300"/>
            </a:lvl6pPr>
            <a:lvl7pPr marL="1847271" indent="0">
              <a:buNone/>
              <a:defRPr sz="1300"/>
            </a:lvl7pPr>
            <a:lvl8pPr marL="2155149" indent="0">
              <a:buNone/>
              <a:defRPr sz="1300"/>
            </a:lvl8pPr>
            <a:lvl9pPr marL="2463028" indent="0">
              <a:buNone/>
              <a:defRPr sz="1300"/>
            </a:lvl9pPr>
          </a:lstStyle>
          <a:p>
            <a:pPr lvl="0"/>
            <a:endParaRPr lang="ja-JP" altLang="en-US" noProof="0"/>
          </a:p>
        </p:txBody>
      </p:sp>
      <p:sp>
        <p:nvSpPr>
          <p:cNvPr id="4" name="テキスト プレースホルダー 3"/>
          <p:cNvSpPr>
            <a:spLocks noGrp="1"/>
          </p:cNvSpPr>
          <p:nvPr>
            <p:ph type="body" sz="half" idx="2"/>
          </p:nvPr>
        </p:nvSpPr>
        <p:spPr>
          <a:xfrm>
            <a:off x="1941429" y="5367600"/>
            <a:ext cx="5943830" cy="804600"/>
          </a:xfrm>
        </p:spPr>
        <p:txBody>
          <a:bodyPr/>
          <a:lstStyle>
            <a:lvl1pPr marL="0" indent="0">
              <a:buNone/>
              <a:defRPr sz="900"/>
            </a:lvl1pPr>
            <a:lvl2pPr marL="307878" indent="0">
              <a:buNone/>
              <a:defRPr sz="800"/>
            </a:lvl2pPr>
            <a:lvl3pPr marL="615757" indent="0">
              <a:buNone/>
              <a:defRPr sz="700"/>
            </a:lvl3pPr>
            <a:lvl4pPr marL="923635" indent="0">
              <a:buNone/>
              <a:defRPr sz="600"/>
            </a:lvl4pPr>
            <a:lvl5pPr marL="1231514" indent="0">
              <a:buNone/>
              <a:defRPr sz="600"/>
            </a:lvl5pPr>
            <a:lvl6pPr marL="1539392" indent="0">
              <a:buNone/>
              <a:defRPr sz="600"/>
            </a:lvl6pPr>
            <a:lvl7pPr marL="1847271" indent="0">
              <a:buNone/>
              <a:defRPr sz="600"/>
            </a:lvl7pPr>
            <a:lvl8pPr marL="2155149" indent="0">
              <a:buNone/>
              <a:defRPr sz="600"/>
            </a:lvl8pPr>
            <a:lvl9pPr marL="2463028" indent="0">
              <a:buNone/>
              <a:defRPr sz="6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9D25CBC2-8CC1-4C48-8BF4-032E47FC4C45}" type="slidenum">
              <a:rPr lang="en-US" altLang="ja-JP"/>
              <a:pPr>
                <a:defRPr/>
              </a:pPr>
              <a:t>‹#›</a:t>
            </a:fld>
            <a:endParaRPr lang="en-US" altLang="ja-JP"/>
          </a:p>
        </p:txBody>
      </p:sp>
    </p:spTree>
    <p:extLst>
      <p:ext uri="{BB962C8B-B14F-4D97-AF65-F5344CB8AC3E}">
        <p14:creationId xmlns:p14="http://schemas.microsoft.com/office/powerpoint/2010/main" val="1307894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21BBDA1A-FC7F-4800-9267-42820DC5E948}" type="slidenum">
              <a:rPr lang="en-US" altLang="ja-JP"/>
              <a:pPr>
                <a:defRPr/>
              </a:pPr>
              <a:t>‹#›</a:t>
            </a:fld>
            <a:endParaRPr lang="en-US" altLang="ja-JP"/>
          </a:p>
        </p:txBody>
      </p:sp>
    </p:spTree>
    <p:extLst>
      <p:ext uri="{BB962C8B-B14F-4D97-AF65-F5344CB8AC3E}">
        <p14:creationId xmlns:p14="http://schemas.microsoft.com/office/powerpoint/2010/main" val="1820456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793" y="274320"/>
            <a:ext cx="2228793" cy="58536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95417" y="274320"/>
            <a:ext cx="6576029" cy="58536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8ED05C2E-878F-456C-A5FE-BCE828C34A02}" type="slidenum">
              <a:rPr lang="en-US" altLang="ja-JP"/>
              <a:pPr>
                <a:defRPr/>
              </a:pPr>
              <a:t>‹#›</a:t>
            </a:fld>
            <a:endParaRPr lang="en-US" altLang="ja-JP"/>
          </a:p>
        </p:txBody>
      </p:sp>
    </p:spTree>
    <p:extLst>
      <p:ext uri="{BB962C8B-B14F-4D97-AF65-F5344CB8AC3E}">
        <p14:creationId xmlns:p14="http://schemas.microsoft.com/office/powerpoint/2010/main" val="62058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95415" y="274320"/>
            <a:ext cx="8915170" cy="58536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E5CB2EED-CFC7-4139-8E5D-8C1B9A339405}" type="slidenum">
              <a:rPr lang="en-US" altLang="ja-JP"/>
              <a:pPr>
                <a:defRPr/>
              </a:pPr>
              <a:t>‹#›</a:t>
            </a:fld>
            <a:endParaRPr lang="en-US" altLang="ja-JP"/>
          </a:p>
        </p:txBody>
      </p:sp>
    </p:spTree>
    <p:extLst>
      <p:ext uri="{BB962C8B-B14F-4D97-AF65-F5344CB8AC3E}">
        <p14:creationId xmlns:p14="http://schemas.microsoft.com/office/powerpoint/2010/main" val="1846383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4414" tIns="37207" rIns="74414" bIns="37207"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95300" y="1600200"/>
            <a:ext cx="8915400" cy="452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4414" tIns="37207" rIns="74414" bIns="37207"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95300" y="6245225"/>
            <a:ext cx="2309813"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4414" tIns="37207" rIns="74414" bIns="37207" numCol="1" anchor="t" anchorCtr="0" compatLnSpc="1">
            <a:prstTxWarp prst="textNoShape">
              <a:avLst/>
            </a:prstTxWarp>
          </a:bodyPr>
          <a:lstStyle>
            <a:lvl1pPr defTabSz="746178">
              <a:defRPr sz="1300">
                <a:ea typeface="+mn-ea"/>
              </a:defRPr>
            </a:lvl1pPr>
          </a:lstStyle>
          <a:p>
            <a:pPr>
              <a:defRPr/>
            </a:pPr>
            <a:endParaRPr lang="en-US" altLang="ja-JP"/>
          </a:p>
        </p:txBody>
      </p:sp>
      <p:sp>
        <p:nvSpPr>
          <p:cNvPr id="1029" name="Rectangle 5"/>
          <p:cNvSpPr>
            <a:spLocks noGrp="1" noChangeArrowheads="1"/>
          </p:cNvSpPr>
          <p:nvPr>
            <p:ph type="ftr" sz="quarter" idx="3"/>
          </p:nvPr>
        </p:nvSpPr>
        <p:spPr bwMode="auto">
          <a:xfrm>
            <a:off x="3384550" y="6245225"/>
            <a:ext cx="3136900"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4414" tIns="37207" rIns="74414" bIns="37207" numCol="1" anchor="t" anchorCtr="0" compatLnSpc="1">
            <a:prstTxWarp prst="textNoShape">
              <a:avLst/>
            </a:prstTxWarp>
          </a:bodyPr>
          <a:lstStyle>
            <a:lvl1pPr algn="ctr" defTabSz="746178">
              <a:defRPr sz="1300">
                <a:ea typeface="+mn-ea"/>
              </a:defRPr>
            </a:lvl1pPr>
          </a:lstStyle>
          <a:p>
            <a:pPr>
              <a:defRPr/>
            </a:pPr>
            <a:endParaRPr lang="en-US" altLang="ja-JP"/>
          </a:p>
        </p:txBody>
      </p:sp>
      <p:sp>
        <p:nvSpPr>
          <p:cNvPr id="1030" name="Rectangle 6"/>
          <p:cNvSpPr>
            <a:spLocks noGrp="1" noChangeArrowheads="1"/>
          </p:cNvSpPr>
          <p:nvPr>
            <p:ph type="sldNum" sz="quarter" idx="4"/>
          </p:nvPr>
        </p:nvSpPr>
        <p:spPr bwMode="auto">
          <a:xfrm>
            <a:off x="7100888" y="6245225"/>
            <a:ext cx="2309812"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4414" tIns="37207" rIns="74414" bIns="37207" numCol="1" anchor="t" anchorCtr="0" compatLnSpc="1">
            <a:prstTxWarp prst="textNoShape">
              <a:avLst/>
            </a:prstTxWarp>
          </a:bodyPr>
          <a:lstStyle>
            <a:lvl1pPr algn="r" defTabSz="746178">
              <a:defRPr sz="1300">
                <a:ea typeface="+mn-ea"/>
              </a:defRPr>
            </a:lvl1pPr>
          </a:lstStyle>
          <a:p>
            <a:pPr>
              <a:defRPr/>
            </a:pPr>
            <a:fld id="{4CB42AFD-601F-4210-B03E-A1A941B9BBE7}"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746125" rtl="0" eaLnBrk="0" fontAlgn="base" hangingPunct="0">
        <a:spcBef>
          <a:spcPct val="0"/>
        </a:spcBef>
        <a:spcAft>
          <a:spcPct val="0"/>
        </a:spcAft>
        <a:defRPr kumimoji="1" sz="3600">
          <a:solidFill>
            <a:schemeClr val="tx2"/>
          </a:solidFill>
          <a:latin typeface="+mj-lt"/>
          <a:ea typeface="+mj-ea"/>
          <a:cs typeface="+mj-cs"/>
        </a:defRPr>
      </a:lvl1pPr>
      <a:lvl2pPr algn="ctr" defTabSz="746125" rtl="0" eaLnBrk="0" fontAlgn="base" hangingPunct="0">
        <a:spcBef>
          <a:spcPct val="0"/>
        </a:spcBef>
        <a:spcAft>
          <a:spcPct val="0"/>
        </a:spcAft>
        <a:defRPr kumimoji="1" sz="3600">
          <a:solidFill>
            <a:schemeClr val="tx2"/>
          </a:solidFill>
          <a:latin typeface="Arial" charset="0"/>
          <a:ea typeface="ＭＳ Ｐゴシック" pitchFamily="50" charset="-128"/>
        </a:defRPr>
      </a:lvl2pPr>
      <a:lvl3pPr algn="ctr" defTabSz="746125" rtl="0" eaLnBrk="0" fontAlgn="base" hangingPunct="0">
        <a:spcBef>
          <a:spcPct val="0"/>
        </a:spcBef>
        <a:spcAft>
          <a:spcPct val="0"/>
        </a:spcAft>
        <a:defRPr kumimoji="1" sz="3600">
          <a:solidFill>
            <a:schemeClr val="tx2"/>
          </a:solidFill>
          <a:latin typeface="Arial" charset="0"/>
          <a:ea typeface="ＭＳ Ｐゴシック" pitchFamily="50" charset="-128"/>
        </a:defRPr>
      </a:lvl3pPr>
      <a:lvl4pPr algn="ctr" defTabSz="746125" rtl="0" eaLnBrk="0" fontAlgn="base" hangingPunct="0">
        <a:spcBef>
          <a:spcPct val="0"/>
        </a:spcBef>
        <a:spcAft>
          <a:spcPct val="0"/>
        </a:spcAft>
        <a:defRPr kumimoji="1" sz="3600">
          <a:solidFill>
            <a:schemeClr val="tx2"/>
          </a:solidFill>
          <a:latin typeface="Arial" charset="0"/>
          <a:ea typeface="ＭＳ Ｐゴシック" pitchFamily="50" charset="-128"/>
        </a:defRPr>
      </a:lvl4pPr>
      <a:lvl5pPr algn="ctr" defTabSz="746125" rtl="0" eaLnBrk="0" fontAlgn="base" hangingPunct="0">
        <a:spcBef>
          <a:spcPct val="0"/>
        </a:spcBef>
        <a:spcAft>
          <a:spcPct val="0"/>
        </a:spcAft>
        <a:defRPr kumimoji="1" sz="3600">
          <a:solidFill>
            <a:schemeClr val="tx2"/>
          </a:solidFill>
          <a:latin typeface="Arial" charset="0"/>
          <a:ea typeface="ＭＳ Ｐゴシック" pitchFamily="50" charset="-128"/>
        </a:defRPr>
      </a:lvl5pPr>
      <a:lvl6pPr marL="307878" algn="ctr" defTabSz="746178" rtl="0" fontAlgn="base">
        <a:spcBef>
          <a:spcPct val="0"/>
        </a:spcBef>
        <a:spcAft>
          <a:spcPct val="0"/>
        </a:spcAft>
        <a:defRPr kumimoji="1" sz="3600">
          <a:solidFill>
            <a:schemeClr val="tx2"/>
          </a:solidFill>
          <a:latin typeface="Arial" charset="0"/>
          <a:ea typeface="ＭＳ Ｐゴシック" pitchFamily="50" charset="-128"/>
        </a:defRPr>
      </a:lvl6pPr>
      <a:lvl7pPr marL="615757" algn="ctr" defTabSz="746178" rtl="0" fontAlgn="base">
        <a:spcBef>
          <a:spcPct val="0"/>
        </a:spcBef>
        <a:spcAft>
          <a:spcPct val="0"/>
        </a:spcAft>
        <a:defRPr kumimoji="1" sz="3600">
          <a:solidFill>
            <a:schemeClr val="tx2"/>
          </a:solidFill>
          <a:latin typeface="Arial" charset="0"/>
          <a:ea typeface="ＭＳ Ｐゴシック" pitchFamily="50" charset="-128"/>
        </a:defRPr>
      </a:lvl7pPr>
      <a:lvl8pPr marL="923635" algn="ctr" defTabSz="746178" rtl="0" fontAlgn="base">
        <a:spcBef>
          <a:spcPct val="0"/>
        </a:spcBef>
        <a:spcAft>
          <a:spcPct val="0"/>
        </a:spcAft>
        <a:defRPr kumimoji="1" sz="3600">
          <a:solidFill>
            <a:schemeClr val="tx2"/>
          </a:solidFill>
          <a:latin typeface="Arial" charset="0"/>
          <a:ea typeface="ＭＳ Ｐゴシック" pitchFamily="50" charset="-128"/>
        </a:defRPr>
      </a:lvl8pPr>
      <a:lvl9pPr marL="1231514" algn="ctr" defTabSz="746178" rtl="0" fontAlgn="base">
        <a:spcBef>
          <a:spcPct val="0"/>
        </a:spcBef>
        <a:spcAft>
          <a:spcPct val="0"/>
        </a:spcAft>
        <a:defRPr kumimoji="1" sz="3600">
          <a:solidFill>
            <a:schemeClr val="tx2"/>
          </a:solidFill>
          <a:latin typeface="Arial" charset="0"/>
          <a:ea typeface="ＭＳ Ｐゴシック" pitchFamily="50" charset="-128"/>
        </a:defRPr>
      </a:lvl9pPr>
    </p:titleStyle>
    <p:bodyStyle>
      <a:lvl1pPr marL="277813" indent="-277813" algn="l" defTabSz="746125" rtl="0" eaLnBrk="0" fontAlgn="base" hangingPunct="0">
        <a:spcBef>
          <a:spcPct val="20000"/>
        </a:spcBef>
        <a:spcAft>
          <a:spcPct val="0"/>
        </a:spcAft>
        <a:buChar char="•"/>
        <a:defRPr kumimoji="1" sz="2700">
          <a:solidFill>
            <a:schemeClr val="tx1"/>
          </a:solidFill>
          <a:latin typeface="+mn-lt"/>
          <a:ea typeface="+mn-ea"/>
          <a:cs typeface="+mn-cs"/>
        </a:defRPr>
      </a:lvl1pPr>
      <a:lvl2pPr marL="604838" indent="-233363" algn="l" defTabSz="746125" rtl="0" eaLnBrk="0" fontAlgn="base" hangingPunct="0">
        <a:spcBef>
          <a:spcPct val="20000"/>
        </a:spcBef>
        <a:spcAft>
          <a:spcPct val="0"/>
        </a:spcAft>
        <a:buChar char="–"/>
        <a:defRPr kumimoji="1" sz="2400">
          <a:solidFill>
            <a:schemeClr val="tx1"/>
          </a:solidFill>
          <a:latin typeface="+mn-lt"/>
          <a:ea typeface="+mn-ea"/>
        </a:defRPr>
      </a:lvl2pPr>
      <a:lvl3pPr marL="931863" indent="-185738" algn="l" defTabSz="746125" rtl="0" eaLnBrk="0" fontAlgn="base" hangingPunct="0">
        <a:spcBef>
          <a:spcPct val="20000"/>
        </a:spcBef>
        <a:spcAft>
          <a:spcPct val="0"/>
        </a:spcAft>
        <a:buChar char="•"/>
        <a:defRPr kumimoji="1" sz="2000">
          <a:solidFill>
            <a:schemeClr val="tx1"/>
          </a:solidFill>
          <a:latin typeface="+mn-lt"/>
          <a:ea typeface="+mn-ea"/>
        </a:defRPr>
      </a:lvl3pPr>
      <a:lvl4pPr marL="1301750" indent="-184150" algn="l" defTabSz="746125" rtl="0" eaLnBrk="0" fontAlgn="base" hangingPunct="0">
        <a:spcBef>
          <a:spcPct val="20000"/>
        </a:spcBef>
        <a:spcAft>
          <a:spcPct val="0"/>
        </a:spcAft>
        <a:buChar char="–"/>
        <a:defRPr kumimoji="1" sz="1700">
          <a:solidFill>
            <a:schemeClr val="tx1"/>
          </a:solidFill>
          <a:latin typeface="+mn-lt"/>
          <a:ea typeface="+mn-ea"/>
        </a:defRPr>
      </a:lvl4pPr>
      <a:lvl5pPr marL="1674813" indent="-188913" algn="l" defTabSz="746125" rtl="0" eaLnBrk="0" fontAlgn="base" hangingPunct="0">
        <a:spcBef>
          <a:spcPct val="20000"/>
        </a:spcBef>
        <a:spcAft>
          <a:spcPct val="0"/>
        </a:spcAft>
        <a:buChar char="»"/>
        <a:defRPr kumimoji="1" sz="1700">
          <a:solidFill>
            <a:schemeClr val="tx1"/>
          </a:solidFill>
          <a:latin typeface="+mn-lt"/>
          <a:ea typeface="+mn-ea"/>
        </a:defRPr>
      </a:lvl5pPr>
      <a:lvl6pPr marL="1984106" indent="-189217" algn="l" defTabSz="746178" rtl="0" fontAlgn="base">
        <a:spcBef>
          <a:spcPct val="20000"/>
        </a:spcBef>
        <a:spcAft>
          <a:spcPct val="0"/>
        </a:spcAft>
        <a:buChar char="»"/>
        <a:defRPr kumimoji="1" sz="1700">
          <a:solidFill>
            <a:schemeClr val="tx1"/>
          </a:solidFill>
          <a:latin typeface="+mn-lt"/>
          <a:ea typeface="+mn-ea"/>
        </a:defRPr>
      </a:lvl6pPr>
      <a:lvl7pPr marL="2291984" indent="-189217" algn="l" defTabSz="746178" rtl="0" fontAlgn="base">
        <a:spcBef>
          <a:spcPct val="20000"/>
        </a:spcBef>
        <a:spcAft>
          <a:spcPct val="0"/>
        </a:spcAft>
        <a:buChar char="»"/>
        <a:defRPr kumimoji="1" sz="1700">
          <a:solidFill>
            <a:schemeClr val="tx1"/>
          </a:solidFill>
          <a:latin typeface="+mn-lt"/>
          <a:ea typeface="+mn-ea"/>
        </a:defRPr>
      </a:lvl7pPr>
      <a:lvl8pPr marL="2599863" indent="-189217" algn="l" defTabSz="746178" rtl="0" fontAlgn="base">
        <a:spcBef>
          <a:spcPct val="20000"/>
        </a:spcBef>
        <a:spcAft>
          <a:spcPct val="0"/>
        </a:spcAft>
        <a:buChar char="»"/>
        <a:defRPr kumimoji="1" sz="1700">
          <a:solidFill>
            <a:schemeClr val="tx1"/>
          </a:solidFill>
          <a:latin typeface="+mn-lt"/>
          <a:ea typeface="+mn-ea"/>
        </a:defRPr>
      </a:lvl8pPr>
      <a:lvl9pPr marL="2907741" indent="-189217" algn="l" defTabSz="746178" rtl="0" fontAlgn="base">
        <a:spcBef>
          <a:spcPct val="20000"/>
        </a:spcBef>
        <a:spcAft>
          <a:spcPct val="0"/>
        </a:spcAft>
        <a:buChar char="»"/>
        <a:defRPr kumimoji="1" sz="1700">
          <a:solidFill>
            <a:schemeClr val="tx1"/>
          </a:solidFill>
          <a:latin typeface="+mn-lt"/>
          <a:ea typeface="+mn-ea"/>
        </a:defRPr>
      </a:lvl9pPr>
    </p:bodyStyle>
    <p:otherStyle>
      <a:defPPr>
        <a:defRPr lang="ja-JP"/>
      </a:defPPr>
      <a:lvl1pPr marL="0" algn="l" defTabSz="615757" rtl="0" eaLnBrk="1" latinLnBrk="0" hangingPunct="1">
        <a:defRPr kumimoji="1" sz="1200" kern="1200">
          <a:solidFill>
            <a:schemeClr val="tx1"/>
          </a:solidFill>
          <a:latin typeface="+mn-lt"/>
          <a:ea typeface="+mn-ea"/>
          <a:cs typeface="+mn-cs"/>
        </a:defRPr>
      </a:lvl1pPr>
      <a:lvl2pPr marL="307878" algn="l" defTabSz="615757" rtl="0" eaLnBrk="1" latinLnBrk="0" hangingPunct="1">
        <a:defRPr kumimoji="1" sz="1200" kern="1200">
          <a:solidFill>
            <a:schemeClr val="tx1"/>
          </a:solidFill>
          <a:latin typeface="+mn-lt"/>
          <a:ea typeface="+mn-ea"/>
          <a:cs typeface="+mn-cs"/>
        </a:defRPr>
      </a:lvl2pPr>
      <a:lvl3pPr marL="615757" algn="l" defTabSz="615757" rtl="0" eaLnBrk="1" latinLnBrk="0" hangingPunct="1">
        <a:defRPr kumimoji="1" sz="1200" kern="1200">
          <a:solidFill>
            <a:schemeClr val="tx1"/>
          </a:solidFill>
          <a:latin typeface="+mn-lt"/>
          <a:ea typeface="+mn-ea"/>
          <a:cs typeface="+mn-cs"/>
        </a:defRPr>
      </a:lvl3pPr>
      <a:lvl4pPr marL="923635" algn="l" defTabSz="615757" rtl="0" eaLnBrk="1" latinLnBrk="0" hangingPunct="1">
        <a:defRPr kumimoji="1" sz="1200" kern="1200">
          <a:solidFill>
            <a:schemeClr val="tx1"/>
          </a:solidFill>
          <a:latin typeface="+mn-lt"/>
          <a:ea typeface="+mn-ea"/>
          <a:cs typeface="+mn-cs"/>
        </a:defRPr>
      </a:lvl4pPr>
      <a:lvl5pPr marL="1231514" algn="l" defTabSz="615757" rtl="0" eaLnBrk="1" latinLnBrk="0" hangingPunct="1">
        <a:defRPr kumimoji="1" sz="1200" kern="1200">
          <a:solidFill>
            <a:schemeClr val="tx1"/>
          </a:solidFill>
          <a:latin typeface="+mn-lt"/>
          <a:ea typeface="+mn-ea"/>
          <a:cs typeface="+mn-cs"/>
        </a:defRPr>
      </a:lvl5pPr>
      <a:lvl6pPr marL="1539392" algn="l" defTabSz="615757" rtl="0" eaLnBrk="1" latinLnBrk="0" hangingPunct="1">
        <a:defRPr kumimoji="1" sz="1200" kern="1200">
          <a:solidFill>
            <a:schemeClr val="tx1"/>
          </a:solidFill>
          <a:latin typeface="+mn-lt"/>
          <a:ea typeface="+mn-ea"/>
          <a:cs typeface="+mn-cs"/>
        </a:defRPr>
      </a:lvl6pPr>
      <a:lvl7pPr marL="1847271" algn="l" defTabSz="615757" rtl="0" eaLnBrk="1" latinLnBrk="0" hangingPunct="1">
        <a:defRPr kumimoji="1" sz="1200" kern="1200">
          <a:solidFill>
            <a:schemeClr val="tx1"/>
          </a:solidFill>
          <a:latin typeface="+mn-lt"/>
          <a:ea typeface="+mn-ea"/>
          <a:cs typeface="+mn-cs"/>
        </a:defRPr>
      </a:lvl7pPr>
      <a:lvl8pPr marL="2155149" algn="l" defTabSz="615757" rtl="0" eaLnBrk="1" latinLnBrk="0" hangingPunct="1">
        <a:defRPr kumimoji="1" sz="1200" kern="1200">
          <a:solidFill>
            <a:schemeClr val="tx1"/>
          </a:solidFill>
          <a:latin typeface="+mn-lt"/>
          <a:ea typeface="+mn-ea"/>
          <a:cs typeface="+mn-cs"/>
        </a:defRPr>
      </a:lvl8pPr>
      <a:lvl9pPr marL="2463028" algn="l" defTabSz="615757" rtl="0" eaLnBrk="1" latinLnBrk="0" hangingPunct="1">
        <a:defRPr kumimoji="1"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mailto:system-mail@nounen.go.jp"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5.wmf"/><Relationship Id="rId7" Type="http://schemas.openxmlformats.org/officeDocument/2006/relationships/image" Target="../media/image19.png"/><Relationship Id="rId2" Type="http://schemas.openxmlformats.org/officeDocument/2006/relationships/image" Target="../media/image14.wmf"/><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wmf"/><Relationship Id="rId4" Type="http://schemas.openxmlformats.org/officeDocument/2006/relationships/image" Target="../media/image16.w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5"/>
          <p:cNvSpPr>
            <a:spLocks noGrp="1"/>
          </p:cNvSpPr>
          <p:nvPr>
            <p:ph type="sldNum" sz="quarter" idx="12"/>
          </p:nvPr>
        </p:nvSpPr>
        <p:spPr/>
        <p:txBody>
          <a:bodyPr/>
          <a:lstStyle/>
          <a:p>
            <a:pPr>
              <a:defRPr/>
            </a:pPr>
            <a:fld id="{B99E9E6D-193F-4F18-9BF0-15C755101AC1}" type="slidenum">
              <a:rPr lang="en-US" altLang="ja-JP"/>
              <a:pPr>
                <a:defRPr/>
              </a:pPr>
              <a:t>1</a:t>
            </a:fld>
            <a:endParaRPr lang="en-US" altLang="ja-JP"/>
          </a:p>
        </p:txBody>
      </p:sp>
      <p:sp>
        <p:nvSpPr>
          <p:cNvPr id="2" name="正方形/長方形 1"/>
          <p:cNvSpPr/>
          <p:nvPr/>
        </p:nvSpPr>
        <p:spPr>
          <a:xfrm>
            <a:off x="1492478" y="2276872"/>
            <a:ext cx="6921044" cy="985507"/>
          </a:xfrm>
          <a:prstGeom prst="rect">
            <a:avLst/>
          </a:prstGeom>
          <a:noFill/>
        </p:spPr>
        <p:txBody>
          <a:bodyPr wrap="square" lIns="61576" tIns="30788" rIns="61576" bIns="30788">
            <a:spAutoFit/>
          </a:bodyPr>
          <a:lstStyle/>
          <a:p>
            <a:pPr algn="ctr">
              <a:defRPr/>
            </a:pPr>
            <a:r>
              <a:rPr lang="en-US" altLang="ja-JP" sz="3000" dirty="0">
                <a:ln w="1905"/>
                <a:effectLst>
                  <a:innerShdw blurRad="69850" dist="43180" dir="5400000">
                    <a:srgbClr val="000000">
                      <a:alpha val="65000"/>
                    </a:srgbClr>
                  </a:innerShdw>
                </a:effectLst>
                <a:latin typeface="ＭＳ ゴシック" panose="020B0609070205080204" pitchFamily="49" charset="-128"/>
              </a:rPr>
              <a:t>Ⅱ</a:t>
            </a:r>
            <a:r>
              <a:rPr lang="ja-JP" altLang="en-US" sz="3000" dirty="0">
                <a:ln w="1905"/>
                <a:effectLst>
                  <a:innerShdw blurRad="69850" dist="43180" dir="5400000">
                    <a:srgbClr val="000000">
                      <a:alpha val="65000"/>
                    </a:srgbClr>
                  </a:innerShdw>
                </a:effectLst>
                <a:latin typeface="ＭＳ ゴシック" panose="020B0609070205080204" pitchFamily="49" charset="-128"/>
              </a:rPr>
              <a:t>　農業者年金記録管理システムの</a:t>
            </a:r>
          </a:p>
          <a:p>
            <a:pPr algn="ctr">
              <a:defRPr/>
            </a:pPr>
            <a:r>
              <a:rPr lang="ja-JP" altLang="en-US" sz="3000" dirty="0">
                <a:ln w="1905"/>
                <a:effectLst>
                  <a:innerShdw blurRad="69850" dist="43180" dir="5400000">
                    <a:srgbClr val="000000">
                      <a:alpha val="65000"/>
                    </a:srgbClr>
                  </a:innerShdw>
                </a:effectLst>
                <a:latin typeface="ＭＳ ゴシック" panose="020B0609070205080204" pitchFamily="49" charset="-128"/>
              </a:rPr>
              <a:t>利用に係る手続き</a:t>
            </a:r>
          </a:p>
        </p:txBody>
      </p:sp>
      <p:sp>
        <p:nvSpPr>
          <p:cNvPr id="8" name="正方形/長方形 7"/>
          <p:cNvSpPr/>
          <p:nvPr/>
        </p:nvSpPr>
        <p:spPr>
          <a:xfrm>
            <a:off x="2792760" y="4653136"/>
            <a:ext cx="4625588" cy="862396"/>
          </a:xfrm>
          <a:prstGeom prst="rect">
            <a:avLst/>
          </a:prstGeom>
          <a:noFill/>
        </p:spPr>
        <p:txBody>
          <a:bodyPr wrap="none" lIns="61576" tIns="30788" rIns="61576" bIns="30788">
            <a:spAutoFit/>
          </a:bodyPr>
          <a:lstStyle/>
          <a:p>
            <a:pPr algn="ctr">
              <a:defRPr/>
            </a:pPr>
            <a:r>
              <a:rPr lang="ja-JP" altLang="en-US" sz="2600" dirty="0">
                <a:ln w="1905"/>
                <a:effectLst>
                  <a:innerShdw blurRad="69850" dist="43180" dir="5400000">
                    <a:srgbClr val="000000">
                      <a:alpha val="65000"/>
                    </a:srgbClr>
                  </a:innerShdw>
                </a:effectLst>
                <a:latin typeface="ＭＳ ゴシック" panose="020B0609070205080204" pitchFamily="49" charset="-128"/>
              </a:rPr>
              <a:t>独立行政法人 農業者年金基金</a:t>
            </a:r>
            <a:endParaRPr lang="en-US" altLang="ja-JP" sz="2600" dirty="0">
              <a:ln w="1905"/>
              <a:effectLst>
                <a:innerShdw blurRad="69850" dist="43180" dir="5400000">
                  <a:srgbClr val="000000">
                    <a:alpha val="65000"/>
                  </a:srgbClr>
                </a:innerShdw>
              </a:effectLst>
              <a:latin typeface="ＭＳ ゴシック" panose="020B0609070205080204" pitchFamily="49" charset="-128"/>
            </a:endParaRPr>
          </a:p>
          <a:p>
            <a:pPr algn="ctr">
              <a:defRPr/>
            </a:pPr>
            <a:r>
              <a:rPr lang="ja-JP" altLang="en-US" sz="2600" dirty="0">
                <a:ln w="1905"/>
                <a:effectLst>
                  <a:innerShdw blurRad="69850" dist="43180" dir="5400000">
                    <a:srgbClr val="000000">
                      <a:alpha val="65000"/>
                    </a:srgbClr>
                  </a:innerShdw>
                </a:effectLst>
                <a:latin typeface="ＭＳ ゴシック" panose="020B0609070205080204" pitchFamily="49" charset="-128"/>
              </a:rPr>
              <a:t>業務部 情報管理課</a:t>
            </a:r>
          </a:p>
        </p:txBody>
      </p:sp>
      <p:sp>
        <p:nvSpPr>
          <p:cNvPr id="5" name="正方形/長方形 4"/>
          <p:cNvSpPr/>
          <p:nvPr/>
        </p:nvSpPr>
        <p:spPr>
          <a:xfrm>
            <a:off x="8049344" y="689596"/>
            <a:ext cx="1047684" cy="431509"/>
          </a:xfrm>
          <a:prstGeom prst="rect">
            <a:avLst/>
          </a:prstGeom>
          <a:noFill/>
          <a:ln w="12700">
            <a:solidFill>
              <a:schemeClr val="tx1"/>
            </a:solidFill>
          </a:ln>
        </p:spPr>
        <p:txBody>
          <a:bodyPr wrap="none" lIns="61576" tIns="30788" rIns="61576" bIns="30788">
            <a:spAutoFit/>
          </a:bodyPr>
          <a:lstStyle>
            <a:defPPr>
              <a:defRPr lang="ja-JP"/>
            </a:defPPr>
            <a:lvl1pPr algn="l" rtl="0" fontAlgn="base">
              <a:spcBef>
                <a:spcPct val="0"/>
              </a:spcBef>
              <a:spcAft>
                <a:spcPct val="0"/>
              </a:spcAft>
              <a:defRPr kumimoji="1" sz="1500" kern="1200">
                <a:solidFill>
                  <a:schemeClr val="tx1"/>
                </a:solidFill>
                <a:latin typeface="Arial" charset="0"/>
                <a:ea typeface="ＭＳ Ｐゴシック" charset="-128"/>
                <a:cs typeface="+mn-cs"/>
              </a:defRPr>
            </a:lvl1pPr>
            <a:lvl2pPr marL="306388" indent="150813" algn="l" rtl="0" fontAlgn="base">
              <a:spcBef>
                <a:spcPct val="0"/>
              </a:spcBef>
              <a:spcAft>
                <a:spcPct val="0"/>
              </a:spcAft>
              <a:defRPr kumimoji="1" sz="1500" kern="1200">
                <a:solidFill>
                  <a:schemeClr val="tx1"/>
                </a:solidFill>
                <a:latin typeface="Arial" charset="0"/>
                <a:ea typeface="ＭＳ Ｐゴシック" charset="-128"/>
                <a:cs typeface="+mn-cs"/>
              </a:defRPr>
            </a:lvl2pPr>
            <a:lvl3pPr marL="614363" indent="300038" algn="l" rtl="0" fontAlgn="base">
              <a:spcBef>
                <a:spcPct val="0"/>
              </a:spcBef>
              <a:spcAft>
                <a:spcPct val="0"/>
              </a:spcAft>
              <a:defRPr kumimoji="1" sz="1500" kern="1200">
                <a:solidFill>
                  <a:schemeClr val="tx1"/>
                </a:solidFill>
                <a:latin typeface="Arial" charset="0"/>
                <a:ea typeface="ＭＳ Ｐゴシック" charset="-128"/>
                <a:cs typeface="+mn-cs"/>
              </a:defRPr>
            </a:lvl3pPr>
            <a:lvl4pPr marL="922338" indent="449263" algn="l" rtl="0" fontAlgn="base">
              <a:spcBef>
                <a:spcPct val="0"/>
              </a:spcBef>
              <a:spcAft>
                <a:spcPct val="0"/>
              </a:spcAft>
              <a:defRPr kumimoji="1" sz="1500" kern="1200">
                <a:solidFill>
                  <a:schemeClr val="tx1"/>
                </a:solidFill>
                <a:latin typeface="Arial" charset="0"/>
                <a:ea typeface="ＭＳ Ｐゴシック" charset="-128"/>
                <a:cs typeface="+mn-cs"/>
              </a:defRPr>
            </a:lvl4pPr>
            <a:lvl5pPr marL="1230313" indent="598488" algn="l" rtl="0" fontAlgn="base">
              <a:spcBef>
                <a:spcPct val="0"/>
              </a:spcBef>
              <a:spcAft>
                <a:spcPct val="0"/>
              </a:spcAft>
              <a:defRPr kumimoji="1" sz="1500" kern="1200">
                <a:solidFill>
                  <a:schemeClr val="tx1"/>
                </a:solidFill>
                <a:latin typeface="Arial" charset="0"/>
                <a:ea typeface="ＭＳ Ｐゴシック" charset="-128"/>
                <a:cs typeface="+mn-cs"/>
              </a:defRPr>
            </a:lvl5pPr>
            <a:lvl6pPr marL="2286000" algn="l" defTabSz="914400" rtl="0" eaLnBrk="1" latinLnBrk="0" hangingPunct="1">
              <a:defRPr kumimoji="1" sz="1500" kern="1200">
                <a:solidFill>
                  <a:schemeClr val="tx1"/>
                </a:solidFill>
                <a:latin typeface="Arial" charset="0"/>
                <a:ea typeface="ＭＳ Ｐゴシック" charset="-128"/>
                <a:cs typeface="+mn-cs"/>
              </a:defRPr>
            </a:lvl6pPr>
            <a:lvl7pPr marL="2743200" algn="l" defTabSz="914400" rtl="0" eaLnBrk="1" latinLnBrk="0" hangingPunct="1">
              <a:defRPr kumimoji="1" sz="1500" kern="1200">
                <a:solidFill>
                  <a:schemeClr val="tx1"/>
                </a:solidFill>
                <a:latin typeface="Arial" charset="0"/>
                <a:ea typeface="ＭＳ Ｐゴシック" charset="-128"/>
                <a:cs typeface="+mn-cs"/>
              </a:defRPr>
            </a:lvl7pPr>
            <a:lvl8pPr marL="3200400" algn="l" defTabSz="914400" rtl="0" eaLnBrk="1" latinLnBrk="0" hangingPunct="1">
              <a:defRPr kumimoji="1" sz="1500" kern="1200">
                <a:solidFill>
                  <a:schemeClr val="tx1"/>
                </a:solidFill>
                <a:latin typeface="Arial" charset="0"/>
                <a:ea typeface="ＭＳ Ｐゴシック" charset="-128"/>
                <a:cs typeface="+mn-cs"/>
              </a:defRPr>
            </a:lvl8pPr>
            <a:lvl9pPr marL="3657600" algn="l" defTabSz="914400" rtl="0" eaLnBrk="1" latinLnBrk="0" hangingPunct="1">
              <a:defRPr kumimoji="1" sz="1500" kern="1200">
                <a:solidFill>
                  <a:schemeClr val="tx1"/>
                </a:solidFill>
                <a:latin typeface="Arial" charset="0"/>
                <a:ea typeface="ＭＳ Ｐゴシック" charset="-128"/>
                <a:cs typeface="+mn-cs"/>
              </a:defRPr>
            </a:lvl9pPr>
          </a:lstStyle>
          <a:p>
            <a:pPr algn="ctr">
              <a:defRPr/>
            </a:pPr>
            <a:r>
              <a:rPr lang="ja-JP" altLang="en-US" sz="2400" dirty="0">
                <a:ln w="1905"/>
                <a:effectLst>
                  <a:innerShdw blurRad="69850" dist="43180" dir="5400000">
                    <a:srgbClr val="000000">
                      <a:alpha val="65000"/>
                    </a:srgbClr>
                  </a:innerShdw>
                </a:effectLst>
                <a:ea typeface="ＭＳ ゴシック" pitchFamily="49" charset="-128"/>
              </a:rPr>
              <a:t>資料２</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19A71279-1330-42EA-97E2-C5A34A1C09A1}" type="slidenum">
              <a:rPr lang="en-US" altLang="ja-JP" smtClean="0"/>
              <a:pPr>
                <a:defRPr/>
              </a:pPr>
              <a:t>2</a:t>
            </a:fld>
            <a:endParaRPr lang="en-US" altLang="ja-JP"/>
          </a:p>
        </p:txBody>
      </p:sp>
      <p:pic>
        <p:nvPicPr>
          <p:cNvPr id="3" name="図 2"/>
          <p:cNvPicPr>
            <a:picLocks noChangeAspect="1"/>
          </p:cNvPicPr>
          <p:nvPr/>
        </p:nvPicPr>
        <p:blipFill rotWithShape="1">
          <a:blip r:embed="rId2"/>
          <a:srcRect t="10089"/>
          <a:stretch/>
        </p:blipFill>
        <p:spPr>
          <a:xfrm>
            <a:off x="1424608" y="836712"/>
            <a:ext cx="6465962" cy="5775462"/>
          </a:xfrm>
          <a:prstGeom prst="rect">
            <a:avLst/>
          </a:prstGeom>
        </p:spPr>
      </p:pic>
      <p:sp>
        <p:nvSpPr>
          <p:cNvPr id="4" name="正方形/長方形 3"/>
          <p:cNvSpPr/>
          <p:nvPr/>
        </p:nvSpPr>
        <p:spPr>
          <a:xfrm>
            <a:off x="832634" y="381275"/>
            <a:ext cx="5416510" cy="369332"/>
          </a:xfrm>
          <a:prstGeom prst="rect">
            <a:avLst/>
          </a:prstGeom>
        </p:spPr>
        <p:txBody>
          <a:bodyPr wrap="square">
            <a:spAutoFit/>
          </a:bodyPr>
          <a:lstStyle/>
          <a:p>
            <a:pPr eaLnBrk="1" hangingPunct="1">
              <a:spcBef>
                <a:spcPct val="50000"/>
              </a:spcBef>
              <a:defRPr/>
            </a:pPr>
            <a:r>
              <a:rPr lang="en-US" altLang="ja-JP" sz="1800" b="1" dirty="0">
                <a:latin typeface="ＭＳ ゴシック" pitchFamily="49" charset="-128"/>
              </a:rPr>
              <a:t>【</a:t>
            </a:r>
            <a:r>
              <a:rPr lang="ja-JP" altLang="en-US" sz="1800" b="1" dirty="0">
                <a:latin typeface="ＭＳ ゴシック" pitchFamily="49" charset="-128"/>
              </a:rPr>
              <a:t>農業者年金記録管理システムの申請様式一覧</a:t>
            </a:r>
            <a:r>
              <a:rPr lang="en-US" altLang="ja-JP" sz="1800" dirty="0">
                <a:latin typeface="ＭＳ ゴシック" pitchFamily="49" charset="-128"/>
              </a:rPr>
              <a:t>】</a:t>
            </a:r>
            <a:r>
              <a:rPr lang="ja-JP" altLang="en-US" sz="1800" b="1" dirty="0">
                <a:latin typeface="ＭＳ ゴシック" pitchFamily="49" charset="-128"/>
              </a:rPr>
              <a:t>　</a:t>
            </a:r>
            <a:r>
              <a:rPr lang="ja-JP" altLang="en-US" sz="1800" dirty="0">
                <a:latin typeface="ＭＳ ゴシック" pitchFamily="49" charset="-128"/>
              </a:rPr>
              <a:t>　　　</a:t>
            </a:r>
          </a:p>
        </p:txBody>
      </p:sp>
      <p:pic>
        <p:nvPicPr>
          <p:cNvPr id="6" name="図 5"/>
          <p:cNvPicPr>
            <a:picLocks noChangeAspect="1"/>
          </p:cNvPicPr>
          <p:nvPr/>
        </p:nvPicPr>
        <p:blipFill>
          <a:blip r:embed="rId3"/>
          <a:stretch>
            <a:fillRect/>
          </a:stretch>
        </p:blipFill>
        <p:spPr>
          <a:xfrm>
            <a:off x="8013340" y="44624"/>
            <a:ext cx="1800200" cy="389405"/>
          </a:xfrm>
          <a:prstGeom prst="rect">
            <a:avLst/>
          </a:prstGeom>
        </p:spPr>
      </p:pic>
    </p:spTree>
    <p:extLst>
      <p:ext uri="{BB962C8B-B14F-4D97-AF65-F5344CB8AC3E}">
        <p14:creationId xmlns:p14="http://schemas.microsoft.com/office/powerpoint/2010/main" val="388334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117F3F9F-1409-4B6F-921F-3A75C899B255}"/>
              </a:ext>
            </a:extLst>
          </p:cNvPr>
          <p:cNvPicPr>
            <a:picLocks noChangeAspect="1"/>
          </p:cNvPicPr>
          <p:nvPr/>
        </p:nvPicPr>
        <p:blipFill>
          <a:blip r:embed="rId2"/>
          <a:stretch>
            <a:fillRect/>
          </a:stretch>
        </p:blipFill>
        <p:spPr>
          <a:xfrm>
            <a:off x="174628" y="1986968"/>
            <a:ext cx="5079406" cy="2666167"/>
          </a:xfrm>
          <a:prstGeom prst="rect">
            <a:avLst/>
          </a:prstGeom>
        </p:spPr>
      </p:pic>
      <p:sp>
        <p:nvSpPr>
          <p:cNvPr id="2" name="スライド番号プレースホルダー 1"/>
          <p:cNvSpPr>
            <a:spLocks noGrp="1"/>
          </p:cNvSpPr>
          <p:nvPr>
            <p:ph type="sldNum" sz="quarter" idx="12"/>
          </p:nvPr>
        </p:nvSpPr>
        <p:spPr>
          <a:xfrm>
            <a:off x="9139577" y="6240683"/>
            <a:ext cx="497260" cy="477838"/>
          </a:xfrm>
        </p:spPr>
        <p:txBody>
          <a:bodyPr/>
          <a:lstStyle/>
          <a:p>
            <a:pPr>
              <a:defRPr/>
            </a:pPr>
            <a:fld id="{F1AA2EF2-1961-45BC-B80F-340BD2BF0137}" type="slidenum">
              <a:rPr lang="en-US" altLang="ja-JP" smtClean="0"/>
              <a:pPr>
                <a:defRPr/>
              </a:pPr>
              <a:t>3</a:t>
            </a:fld>
            <a:endParaRPr lang="en-US" altLang="ja-JP" dirty="0"/>
          </a:p>
        </p:txBody>
      </p:sp>
      <p:sp>
        <p:nvSpPr>
          <p:cNvPr id="3" name="Text Box 5"/>
          <p:cNvSpPr txBox="1">
            <a:spLocks noChangeArrowheads="1"/>
          </p:cNvSpPr>
          <p:nvPr/>
        </p:nvSpPr>
        <p:spPr bwMode="auto">
          <a:xfrm>
            <a:off x="104775" y="147638"/>
            <a:ext cx="8653463" cy="34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054" tIns="35527" rIns="71054" bIns="35527">
            <a:spAutoFit/>
          </a:bodyPr>
          <a:lstStyle>
            <a:lvl1pPr defTabSz="1108075" eaLnBrk="0" hangingPunct="0">
              <a:defRPr kumimoji="1" sz="2200">
                <a:solidFill>
                  <a:schemeClr val="tx1"/>
                </a:solidFill>
                <a:latin typeface="Arial" charset="0"/>
                <a:ea typeface="ＭＳ ゴシック" pitchFamily="49" charset="-128"/>
              </a:defRPr>
            </a:lvl1pPr>
            <a:lvl2pPr marL="742950" indent="-285750" defTabSz="1108075" eaLnBrk="0" hangingPunct="0">
              <a:defRPr kumimoji="1" sz="2200">
                <a:solidFill>
                  <a:schemeClr val="tx1"/>
                </a:solidFill>
                <a:latin typeface="Arial" charset="0"/>
                <a:ea typeface="ＭＳ ゴシック" pitchFamily="49" charset="-128"/>
              </a:defRPr>
            </a:lvl2pPr>
            <a:lvl3pPr marL="1143000" indent="-228600" defTabSz="1108075" eaLnBrk="0" hangingPunct="0">
              <a:defRPr kumimoji="1" sz="2200">
                <a:solidFill>
                  <a:schemeClr val="tx1"/>
                </a:solidFill>
                <a:latin typeface="Arial" charset="0"/>
                <a:ea typeface="ＭＳ ゴシック" pitchFamily="49" charset="-128"/>
              </a:defRPr>
            </a:lvl3pPr>
            <a:lvl4pPr marL="1600200" indent="-228600" defTabSz="1108075" eaLnBrk="0" hangingPunct="0">
              <a:defRPr kumimoji="1" sz="2200">
                <a:solidFill>
                  <a:schemeClr val="tx1"/>
                </a:solidFill>
                <a:latin typeface="Arial" charset="0"/>
                <a:ea typeface="ＭＳ ゴシック" pitchFamily="49" charset="-128"/>
              </a:defRPr>
            </a:lvl4pPr>
            <a:lvl5pPr marL="2057400" indent="-228600" defTabSz="1108075" eaLnBrk="0" hangingPunct="0">
              <a:defRPr kumimoji="1" sz="22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en-US" altLang="ja-JP" sz="1800" dirty="0"/>
              <a:t>《</a:t>
            </a:r>
            <a:r>
              <a:rPr lang="ja-JP" altLang="en-US" sz="1800" dirty="0"/>
              <a:t>農業者年金記録管理システムの利用に係る申請書の入手方法 </a:t>
            </a:r>
            <a:r>
              <a:rPr lang="en-US" altLang="ja-JP" sz="1800" dirty="0"/>
              <a:t>》</a:t>
            </a:r>
            <a:r>
              <a:rPr lang="ja-JP" altLang="en-US" sz="1800" dirty="0"/>
              <a:t>　</a:t>
            </a:r>
          </a:p>
        </p:txBody>
      </p:sp>
      <p:sp>
        <p:nvSpPr>
          <p:cNvPr id="3079" name="Text Box 5"/>
          <p:cNvSpPr txBox="1">
            <a:spLocks noChangeArrowheads="1"/>
          </p:cNvSpPr>
          <p:nvPr/>
        </p:nvSpPr>
        <p:spPr bwMode="auto">
          <a:xfrm>
            <a:off x="266038" y="671957"/>
            <a:ext cx="9268395" cy="31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ja-JP" altLang="en-US" sz="1600" dirty="0">
                <a:latin typeface="ＭＳ ゴシック" panose="020B0609070205080204" pitchFamily="49" charset="-128"/>
              </a:rPr>
              <a:t>各申請書は、本システムトップページの「システム申請様式」をクリックし、入手してください。</a:t>
            </a:r>
          </a:p>
        </p:txBody>
      </p:sp>
      <p:sp>
        <p:nvSpPr>
          <p:cNvPr id="3080" name="テキスト ボックス 3"/>
          <p:cNvSpPr txBox="1">
            <a:spLocks noChangeArrowheads="1"/>
          </p:cNvSpPr>
          <p:nvPr/>
        </p:nvSpPr>
        <p:spPr bwMode="auto">
          <a:xfrm>
            <a:off x="197783" y="1238340"/>
            <a:ext cx="4218468" cy="554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576" tIns="30788" rIns="61576" bIns="30788">
            <a:spAutoFit/>
          </a:bodyP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r>
              <a:rPr lang="en-US" altLang="ja-JP" sz="1400" dirty="0">
                <a:latin typeface="ＭＳ ゴシック" panose="020B0609070205080204" pitchFamily="49" charset="-128"/>
              </a:rPr>
              <a:t>【</a:t>
            </a:r>
            <a:r>
              <a:rPr lang="zh-TW" altLang="en-US" sz="1400" dirty="0">
                <a:latin typeface="ＭＳ ゴシック" panose="020B0609070205080204" pitchFamily="49" charset="-128"/>
              </a:rPr>
              <a:t>農業者年金記録管理</a:t>
            </a:r>
            <a:r>
              <a:rPr lang="ja-JP" altLang="en-US" sz="1400" dirty="0">
                <a:latin typeface="ＭＳ ゴシック" panose="020B0609070205080204" pitchFamily="49" charset="-128"/>
              </a:rPr>
              <a:t>システムトップページ </a:t>
            </a:r>
            <a:r>
              <a:rPr lang="en-US" altLang="ja-JP" sz="1400" dirty="0">
                <a:latin typeface="ＭＳ ゴシック" panose="020B0609070205080204" pitchFamily="49" charset="-128"/>
              </a:rPr>
              <a:t>】</a:t>
            </a:r>
          </a:p>
          <a:p>
            <a:pPr eaLnBrk="1" hangingPunct="1"/>
            <a:r>
              <a:rPr lang="en-US" altLang="ja-JP" sz="1400" dirty="0">
                <a:latin typeface="ＭＳ ゴシック" panose="020B0609070205080204" pitchFamily="49" charset="-128"/>
              </a:rPr>
              <a:t>  </a:t>
            </a:r>
            <a:r>
              <a:rPr lang="en-US" altLang="ja-JP" sz="1800" dirty="0">
                <a:latin typeface="ＭＳ ゴシック" panose="020B0609070205080204" pitchFamily="49" charset="-128"/>
              </a:rPr>
              <a:t>【</a:t>
            </a:r>
            <a:r>
              <a:rPr lang="en-US" altLang="ja-JP" sz="1800" u="sng" dirty="0">
                <a:solidFill>
                  <a:srgbClr val="0066FF"/>
                </a:solidFill>
                <a:latin typeface="+mj-lt"/>
              </a:rPr>
              <a:t>https://www2.nounen.go.jp</a:t>
            </a:r>
            <a:r>
              <a:rPr lang="en-US" altLang="ja-JP" sz="1800" dirty="0">
                <a:latin typeface="ＭＳ ゴシック" panose="020B0609070205080204" pitchFamily="49" charset="-128"/>
              </a:rPr>
              <a:t>】</a:t>
            </a:r>
            <a:endParaRPr lang="ja-JP" altLang="en-US" sz="1800" dirty="0">
              <a:latin typeface="ＭＳ ゴシック" panose="020B0609070205080204" pitchFamily="49" charset="-128"/>
            </a:endParaRPr>
          </a:p>
        </p:txBody>
      </p:sp>
      <p:sp>
        <p:nvSpPr>
          <p:cNvPr id="16" name="テキスト ボックス 15"/>
          <p:cNvSpPr txBox="1">
            <a:spLocks noChangeArrowheads="1"/>
          </p:cNvSpPr>
          <p:nvPr/>
        </p:nvSpPr>
        <p:spPr bwMode="auto">
          <a:xfrm>
            <a:off x="5385048" y="1238133"/>
            <a:ext cx="3456384" cy="277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576" tIns="30788" rIns="61576" bIns="30788">
            <a:spAutoFit/>
          </a:bodyP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r>
              <a:rPr lang="en-US" altLang="ja-JP" sz="1400" dirty="0">
                <a:latin typeface="ＭＳ ゴシック" pitchFamily="49" charset="-128"/>
              </a:rPr>
              <a:t>【</a:t>
            </a:r>
            <a:r>
              <a:rPr lang="ja-JP" altLang="en-US" sz="1400" dirty="0">
                <a:latin typeface="ＭＳ ゴシック" pitchFamily="49" charset="-128"/>
              </a:rPr>
              <a:t> 各種申請書（</a:t>
            </a:r>
            <a:r>
              <a:rPr lang="en-US" altLang="ja-JP" sz="1400" dirty="0">
                <a:latin typeface="ＭＳ ゴシック" pitchFamily="49" charset="-128"/>
              </a:rPr>
              <a:t>Word</a:t>
            </a:r>
            <a:r>
              <a:rPr lang="ja-JP" altLang="en-US" sz="1400" dirty="0">
                <a:latin typeface="ＭＳ ゴシック" pitchFamily="49" charset="-128"/>
              </a:rPr>
              <a:t>ファイル） </a:t>
            </a:r>
            <a:r>
              <a:rPr lang="en-US" altLang="ja-JP" sz="1400" dirty="0">
                <a:latin typeface="ＭＳ ゴシック" pitchFamily="49" charset="-128"/>
              </a:rPr>
              <a:t>】</a:t>
            </a:r>
            <a:endParaRPr lang="ja-JP" altLang="en-US" sz="1400" dirty="0">
              <a:latin typeface="ＭＳ ゴシック" pitchFamily="49" charset="-128"/>
            </a:endParaRPr>
          </a:p>
        </p:txBody>
      </p:sp>
      <p:grpSp>
        <p:nvGrpSpPr>
          <p:cNvPr id="22534" name="グループ化 3"/>
          <p:cNvGrpSpPr>
            <a:grpSpLocks/>
          </p:cNvGrpSpPr>
          <p:nvPr/>
        </p:nvGrpSpPr>
        <p:grpSpPr bwMode="auto">
          <a:xfrm>
            <a:off x="5529064" y="1692909"/>
            <a:ext cx="3497364" cy="3510403"/>
            <a:chOff x="5806103" y="4752280"/>
            <a:chExt cx="4830205" cy="5160165"/>
          </a:xfrm>
        </p:grpSpPr>
        <p:pic>
          <p:nvPicPr>
            <p:cNvPr id="30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6103" y="4752280"/>
              <a:ext cx="3992928" cy="444301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997" y="5489054"/>
              <a:ext cx="4011311" cy="44233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 name="スライド番号プレースホルダー 1"/>
          <p:cNvSpPr txBox="1">
            <a:spLocks/>
          </p:cNvSpPr>
          <p:nvPr/>
        </p:nvSpPr>
        <p:spPr bwMode="auto">
          <a:xfrm>
            <a:off x="5989033" y="5574742"/>
            <a:ext cx="3170354" cy="85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4414" tIns="37207" rIns="74414" bIns="37207" numCol="1" anchor="t" anchorCtr="0" compatLnSpc="1">
            <a:prstTxWarp prst="textNoShape">
              <a:avLst/>
            </a:prstTxWarp>
          </a:bodyPr>
          <a:lstStyle>
            <a:defPPr>
              <a:defRPr lang="ja-JP"/>
            </a:defPPr>
            <a:lvl1pPr algn="r" defTabSz="746178" rtl="0" fontAlgn="base">
              <a:spcBef>
                <a:spcPct val="0"/>
              </a:spcBef>
              <a:spcAft>
                <a:spcPct val="0"/>
              </a:spcAft>
              <a:defRPr kumimoji="1" sz="1300" kern="1200">
                <a:solidFill>
                  <a:schemeClr val="tx1"/>
                </a:solidFill>
                <a:latin typeface="Arial" charset="0"/>
                <a:ea typeface="+mn-ea"/>
                <a:cs typeface="+mn-cs"/>
              </a:defRPr>
            </a:lvl1pPr>
            <a:lvl2pPr marL="306388" indent="150813" algn="l" rtl="0" fontAlgn="base">
              <a:spcBef>
                <a:spcPct val="0"/>
              </a:spcBef>
              <a:spcAft>
                <a:spcPct val="0"/>
              </a:spcAft>
              <a:defRPr kumimoji="1" sz="1500" kern="1200">
                <a:solidFill>
                  <a:schemeClr val="tx1"/>
                </a:solidFill>
                <a:latin typeface="Arial" charset="0"/>
                <a:ea typeface="ＭＳ ゴシック" pitchFamily="49" charset="-128"/>
                <a:cs typeface="+mn-cs"/>
              </a:defRPr>
            </a:lvl2pPr>
            <a:lvl3pPr marL="614363" indent="300038" algn="l" rtl="0" fontAlgn="base">
              <a:spcBef>
                <a:spcPct val="0"/>
              </a:spcBef>
              <a:spcAft>
                <a:spcPct val="0"/>
              </a:spcAft>
              <a:defRPr kumimoji="1" sz="1500" kern="1200">
                <a:solidFill>
                  <a:schemeClr val="tx1"/>
                </a:solidFill>
                <a:latin typeface="Arial" charset="0"/>
                <a:ea typeface="ＭＳ ゴシック" pitchFamily="49" charset="-128"/>
                <a:cs typeface="+mn-cs"/>
              </a:defRPr>
            </a:lvl3pPr>
            <a:lvl4pPr marL="922338" indent="449263" algn="l" rtl="0" fontAlgn="base">
              <a:spcBef>
                <a:spcPct val="0"/>
              </a:spcBef>
              <a:spcAft>
                <a:spcPct val="0"/>
              </a:spcAft>
              <a:defRPr kumimoji="1" sz="1500" kern="1200">
                <a:solidFill>
                  <a:schemeClr val="tx1"/>
                </a:solidFill>
                <a:latin typeface="Arial" charset="0"/>
                <a:ea typeface="ＭＳ ゴシック" pitchFamily="49" charset="-128"/>
                <a:cs typeface="+mn-cs"/>
              </a:defRPr>
            </a:lvl4pPr>
            <a:lvl5pPr marL="1230313" indent="598488" algn="l" rtl="0" fontAlgn="base">
              <a:spcBef>
                <a:spcPct val="0"/>
              </a:spcBef>
              <a:spcAft>
                <a:spcPct val="0"/>
              </a:spcAft>
              <a:defRPr kumimoji="1" sz="1500" kern="1200">
                <a:solidFill>
                  <a:schemeClr val="tx1"/>
                </a:solidFill>
                <a:latin typeface="Arial" charset="0"/>
                <a:ea typeface="ＭＳ ゴシック" pitchFamily="49" charset="-128"/>
                <a:cs typeface="+mn-cs"/>
              </a:defRPr>
            </a:lvl5pPr>
            <a:lvl6pPr marL="2286000" algn="l" defTabSz="914400" rtl="0" eaLnBrk="1" latinLnBrk="0" hangingPunct="1">
              <a:defRPr kumimoji="1" sz="1500" kern="1200">
                <a:solidFill>
                  <a:schemeClr val="tx1"/>
                </a:solidFill>
                <a:latin typeface="Arial" charset="0"/>
                <a:ea typeface="ＭＳ ゴシック" pitchFamily="49" charset="-128"/>
                <a:cs typeface="+mn-cs"/>
              </a:defRPr>
            </a:lvl6pPr>
            <a:lvl7pPr marL="2743200" algn="l" defTabSz="914400" rtl="0" eaLnBrk="1" latinLnBrk="0" hangingPunct="1">
              <a:defRPr kumimoji="1" sz="1500" kern="1200">
                <a:solidFill>
                  <a:schemeClr val="tx1"/>
                </a:solidFill>
                <a:latin typeface="Arial" charset="0"/>
                <a:ea typeface="ＭＳ ゴシック" pitchFamily="49" charset="-128"/>
                <a:cs typeface="+mn-cs"/>
              </a:defRPr>
            </a:lvl7pPr>
            <a:lvl8pPr marL="3200400" algn="l" defTabSz="914400" rtl="0" eaLnBrk="1" latinLnBrk="0" hangingPunct="1">
              <a:defRPr kumimoji="1" sz="1500" kern="1200">
                <a:solidFill>
                  <a:schemeClr val="tx1"/>
                </a:solidFill>
                <a:latin typeface="Arial" charset="0"/>
                <a:ea typeface="ＭＳ ゴシック" pitchFamily="49" charset="-128"/>
                <a:cs typeface="+mn-cs"/>
              </a:defRPr>
            </a:lvl8pPr>
            <a:lvl9pPr marL="3657600" algn="l" defTabSz="914400" rtl="0" eaLnBrk="1" latinLnBrk="0" hangingPunct="1">
              <a:defRPr kumimoji="1" sz="1500" kern="1200">
                <a:solidFill>
                  <a:schemeClr val="tx1"/>
                </a:solidFill>
                <a:latin typeface="Arial" charset="0"/>
                <a:ea typeface="ＭＳ ゴシック" pitchFamily="49" charset="-128"/>
                <a:cs typeface="+mn-cs"/>
              </a:defRPr>
            </a:lvl9pPr>
          </a:lstStyle>
          <a:p>
            <a:pPr algn="l">
              <a:defRPr/>
            </a:pPr>
            <a:r>
              <a:rPr lang="ja-JP" altLang="en-US" sz="1400" b="1" dirty="0"/>
              <a:t>送信先メールアドレス  </a:t>
            </a:r>
            <a:endParaRPr lang="en-US" altLang="ja-JP" sz="1400" b="1" dirty="0"/>
          </a:p>
          <a:p>
            <a:pPr algn="l">
              <a:defRPr/>
            </a:pPr>
            <a:r>
              <a:rPr lang="en-US" altLang="ja-JP" sz="1800" dirty="0"/>
              <a:t>【</a:t>
            </a:r>
            <a:r>
              <a:rPr lang="en-US" altLang="ja-JP" sz="1800" u="sng" dirty="0">
                <a:solidFill>
                  <a:srgbClr val="0066FF"/>
                </a:solidFill>
                <a:hlinkClick r:id="rId5">
                  <a:extLst>
                    <a:ext uri="{A12FA001-AC4F-418D-AE19-62706E023703}">
                      <ahyp:hlinkClr xmlns:ahyp="http://schemas.microsoft.com/office/drawing/2018/hyperlinkcolor" val="tx"/>
                    </a:ext>
                  </a:extLst>
                </a:hlinkClick>
              </a:rPr>
              <a:t>system-mail@nounen.go.jp</a:t>
            </a:r>
            <a:r>
              <a:rPr lang="en-US" altLang="ja-JP" sz="1800" dirty="0"/>
              <a:t>】</a:t>
            </a:r>
          </a:p>
          <a:p>
            <a:pPr algn="l">
              <a:defRPr/>
            </a:pPr>
            <a:r>
              <a:rPr lang="ja-JP" altLang="en-US" sz="1400" b="1" dirty="0"/>
              <a:t>もしくは郵送でご提出ください</a:t>
            </a:r>
            <a:endParaRPr lang="en-US" altLang="ja-JP" sz="1400" b="1" dirty="0"/>
          </a:p>
        </p:txBody>
      </p:sp>
      <p:sp>
        <p:nvSpPr>
          <p:cNvPr id="4" name="下矢印 3"/>
          <p:cNvSpPr/>
          <p:nvPr/>
        </p:nvSpPr>
        <p:spPr bwMode="auto">
          <a:xfrm>
            <a:off x="7411665" y="5045580"/>
            <a:ext cx="325090" cy="537744"/>
          </a:xfrm>
          <a:prstGeom prst="downArrow">
            <a:avLst/>
          </a:prstGeom>
          <a:solidFill>
            <a:schemeClr val="accent6">
              <a:lumMod val="60000"/>
              <a:lumOff val="40000"/>
            </a:schemeClr>
          </a:solidFill>
          <a:ln w="6350" algn="ctr">
            <a:solidFill>
              <a:schemeClr val="tx1"/>
            </a:solidFill>
            <a:round/>
            <a:headEnd/>
            <a:tailEnd/>
          </a:ln>
        </p:spPr>
        <p:txBody>
          <a:bodyPr wrap="square" rtlCol="0" anchor="ctr">
            <a:spAutoFit/>
          </a:bodyPr>
          <a:lstStyle/>
          <a:p>
            <a:pPr algn="ctr" defTabSz="1108075"/>
            <a:endParaRPr kumimoji="1" lang="ja-JP" altLang="en-US"/>
          </a:p>
        </p:txBody>
      </p:sp>
      <p:pic>
        <p:nvPicPr>
          <p:cNvPr id="24" name="図 23"/>
          <p:cNvPicPr>
            <a:picLocks noChangeAspect="1"/>
          </p:cNvPicPr>
          <p:nvPr/>
        </p:nvPicPr>
        <p:blipFill>
          <a:blip r:embed="rId6"/>
          <a:stretch>
            <a:fillRect/>
          </a:stretch>
        </p:blipFill>
        <p:spPr>
          <a:xfrm>
            <a:off x="8013340" y="44624"/>
            <a:ext cx="1800200" cy="389405"/>
          </a:xfrm>
          <a:prstGeom prst="rect">
            <a:avLst/>
          </a:prstGeom>
        </p:spPr>
      </p:pic>
      <p:sp>
        <p:nvSpPr>
          <p:cNvPr id="25" name="下矢印 24"/>
          <p:cNvSpPr/>
          <p:nvPr/>
        </p:nvSpPr>
        <p:spPr bwMode="auto">
          <a:xfrm rot="16200000">
            <a:off x="4913013" y="2803536"/>
            <a:ext cx="325090" cy="537744"/>
          </a:xfrm>
          <a:prstGeom prst="downArrow">
            <a:avLst/>
          </a:prstGeom>
          <a:solidFill>
            <a:schemeClr val="accent6">
              <a:lumMod val="60000"/>
              <a:lumOff val="40000"/>
            </a:schemeClr>
          </a:solidFill>
          <a:ln w="6350" algn="ctr">
            <a:solidFill>
              <a:schemeClr val="tx1"/>
            </a:solidFill>
            <a:round/>
            <a:headEnd/>
            <a:tailEnd/>
          </a:ln>
        </p:spPr>
        <p:txBody>
          <a:bodyPr wrap="square" rtlCol="0" anchor="ctr">
            <a:spAutoFit/>
          </a:bodyPr>
          <a:lstStyle/>
          <a:p>
            <a:pPr algn="ctr" defTabSz="1108075"/>
            <a:endParaRPr kumimoji="1" lang="ja-JP" altLang="en-US"/>
          </a:p>
        </p:txBody>
      </p:sp>
      <p:sp>
        <p:nvSpPr>
          <p:cNvPr id="17" name="テキスト ボックス 1"/>
          <p:cNvSpPr txBox="1">
            <a:spLocks noChangeArrowheads="1"/>
          </p:cNvSpPr>
          <p:nvPr/>
        </p:nvSpPr>
        <p:spPr bwMode="auto">
          <a:xfrm>
            <a:off x="1280592" y="2347904"/>
            <a:ext cx="1080120" cy="187011"/>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9" name="角丸四角形吹き出し 10"/>
          <p:cNvSpPr>
            <a:spLocks noChangeArrowheads="1"/>
          </p:cNvSpPr>
          <p:nvPr/>
        </p:nvSpPr>
        <p:spPr bwMode="auto">
          <a:xfrm>
            <a:off x="1686201" y="2906556"/>
            <a:ext cx="1000132" cy="301625"/>
          </a:xfrm>
          <a:prstGeom prst="wedgeRoundRectCallout">
            <a:avLst>
              <a:gd name="adj1" fmla="val 14"/>
              <a:gd name="adj2" fmla="val -181982"/>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algn="ctr" defTabSz="746125"/>
            <a:r>
              <a:rPr lang="ja-JP" altLang="en-US" sz="1300" dirty="0"/>
              <a:t>クリック</a:t>
            </a:r>
          </a:p>
        </p:txBody>
      </p:sp>
      <p:sp>
        <p:nvSpPr>
          <p:cNvPr id="5" name="正方形/長方形 4">
            <a:extLst>
              <a:ext uri="{FF2B5EF4-FFF2-40B4-BE49-F238E27FC236}">
                <a16:creationId xmlns:a16="http://schemas.microsoft.com/office/drawing/2014/main" id="{85A9B8D5-9053-4A3E-9612-6B311B677FC2}"/>
              </a:ext>
            </a:extLst>
          </p:cNvPr>
          <p:cNvSpPr/>
          <p:nvPr/>
        </p:nvSpPr>
        <p:spPr bwMode="auto">
          <a:xfrm>
            <a:off x="5673080" y="1849423"/>
            <a:ext cx="1800200" cy="133039"/>
          </a:xfrm>
          <a:prstGeom prst="rect">
            <a:avLst/>
          </a:prstGeom>
          <a:solidFill>
            <a:schemeClr val="bg1"/>
          </a:solidFill>
          <a:ln w="6350" algn="ctr">
            <a:noFill/>
            <a:round/>
            <a:headEnd/>
            <a:tailEnd/>
          </a:ln>
        </p:spPr>
        <p:txBody>
          <a:bodyPr rtlCol="0" anchor="ctr">
            <a:spAutoFit/>
          </a:bodyPr>
          <a:lstStyle/>
          <a:p>
            <a:pPr algn="ctr" defTabSz="1108075"/>
            <a:endParaRPr kumimoji="1" lang="ja-JP" altLang="en-US"/>
          </a:p>
        </p:txBody>
      </p:sp>
      <p:sp>
        <p:nvSpPr>
          <p:cNvPr id="18" name="Text Box 5">
            <a:extLst>
              <a:ext uri="{FF2B5EF4-FFF2-40B4-BE49-F238E27FC236}">
                <a16:creationId xmlns:a16="http://schemas.microsoft.com/office/drawing/2014/main" id="{EAC432C0-2AF4-40B5-A9D0-0A0544D0FB5E}"/>
              </a:ext>
            </a:extLst>
          </p:cNvPr>
          <p:cNvSpPr txBox="1">
            <a:spLocks noChangeArrowheads="1"/>
          </p:cNvSpPr>
          <p:nvPr/>
        </p:nvSpPr>
        <p:spPr bwMode="auto">
          <a:xfrm>
            <a:off x="5673080" y="1815751"/>
            <a:ext cx="2189162" cy="148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en-US" altLang="ja-JP" sz="500" dirty="0">
                <a:latin typeface="ＭＳ 明朝" panose="02020609040205080304" pitchFamily="17" charset="-128"/>
                <a:ea typeface="ＭＳ 明朝" panose="02020609040205080304" pitchFamily="17" charset="-128"/>
              </a:rPr>
              <a:t>(</a:t>
            </a:r>
            <a:r>
              <a:rPr lang="ja-JP" altLang="en-US" sz="500" dirty="0">
                <a:latin typeface="ＭＳ 明朝" panose="02020609040205080304" pitchFamily="17" charset="-128"/>
                <a:ea typeface="ＭＳ 明朝" panose="02020609040205080304" pitchFamily="17" charset="-128"/>
              </a:rPr>
              <a:t>様式第</a:t>
            </a:r>
            <a:r>
              <a:rPr lang="en-US" altLang="ja-JP" sz="500" dirty="0">
                <a:latin typeface="ＭＳ 明朝" panose="02020609040205080304" pitchFamily="17" charset="-128"/>
                <a:ea typeface="ＭＳ 明朝" panose="02020609040205080304" pitchFamily="17" charset="-128"/>
              </a:rPr>
              <a:t>1-1</a:t>
            </a:r>
            <a:r>
              <a:rPr lang="ja-JP" altLang="en-US" sz="500" dirty="0">
                <a:latin typeface="ＭＳ 明朝" panose="02020609040205080304" pitchFamily="17" charset="-128"/>
                <a:ea typeface="ＭＳ 明朝" panose="02020609040205080304" pitchFamily="17" charset="-128"/>
              </a:rPr>
              <a:t>号</a:t>
            </a:r>
            <a:r>
              <a:rPr lang="en-US" altLang="ja-JP" sz="500" dirty="0">
                <a:latin typeface="ＭＳ 明朝" panose="02020609040205080304" pitchFamily="17" charset="-128"/>
                <a:ea typeface="ＭＳ 明朝" panose="02020609040205080304" pitchFamily="17" charset="-128"/>
              </a:rPr>
              <a:t>)</a:t>
            </a:r>
            <a:r>
              <a:rPr lang="ja-JP" altLang="en-US" sz="500" dirty="0">
                <a:latin typeface="ＭＳ 明朝" panose="02020609040205080304" pitchFamily="17" charset="-128"/>
                <a:ea typeface="ＭＳ 明朝" panose="02020609040205080304" pitchFamily="17" charset="-128"/>
              </a:rPr>
              <a:t>　農業者年金記録管理システム利用申込書</a:t>
            </a:r>
          </a:p>
        </p:txBody>
      </p:sp>
      <p:sp>
        <p:nvSpPr>
          <p:cNvPr id="6" name="正方形/長方形 5">
            <a:extLst>
              <a:ext uri="{FF2B5EF4-FFF2-40B4-BE49-F238E27FC236}">
                <a16:creationId xmlns:a16="http://schemas.microsoft.com/office/drawing/2014/main" id="{88956156-3F6E-4142-B671-018C2F6583C3}"/>
              </a:ext>
            </a:extLst>
          </p:cNvPr>
          <p:cNvSpPr/>
          <p:nvPr/>
        </p:nvSpPr>
        <p:spPr bwMode="auto">
          <a:xfrm>
            <a:off x="6321152" y="2347904"/>
            <a:ext cx="1800200" cy="119822"/>
          </a:xfrm>
          <a:prstGeom prst="rect">
            <a:avLst/>
          </a:prstGeom>
          <a:solidFill>
            <a:schemeClr val="bg1"/>
          </a:solidFill>
          <a:ln w="6350" algn="ctr">
            <a:noFill/>
            <a:round/>
            <a:headEnd/>
            <a:tailEnd/>
          </a:ln>
        </p:spPr>
        <p:txBody>
          <a:bodyPr rtlCol="0" anchor="ctr">
            <a:spAutoFit/>
          </a:bodyPr>
          <a:lstStyle/>
          <a:p>
            <a:pPr algn="ctr" defTabSz="1108075"/>
            <a:endParaRPr kumimoji="1" lang="ja-JP" altLang="en-US"/>
          </a:p>
        </p:txBody>
      </p:sp>
      <p:sp>
        <p:nvSpPr>
          <p:cNvPr id="21" name="Text Box 5">
            <a:extLst>
              <a:ext uri="{FF2B5EF4-FFF2-40B4-BE49-F238E27FC236}">
                <a16:creationId xmlns:a16="http://schemas.microsoft.com/office/drawing/2014/main" id="{254C2D13-1A52-416C-886A-0986554E682A}"/>
              </a:ext>
            </a:extLst>
          </p:cNvPr>
          <p:cNvSpPr txBox="1">
            <a:spLocks noChangeArrowheads="1"/>
          </p:cNvSpPr>
          <p:nvPr/>
        </p:nvSpPr>
        <p:spPr bwMode="auto">
          <a:xfrm>
            <a:off x="6213179" y="2287552"/>
            <a:ext cx="2189162" cy="148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en-US" altLang="ja-JP" sz="500" dirty="0">
                <a:latin typeface="ＭＳ 明朝" panose="02020609040205080304" pitchFamily="17" charset="-128"/>
                <a:ea typeface="ＭＳ 明朝" panose="02020609040205080304" pitchFamily="17" charset="-128"/>
              </a:rPr>
              <a:t>(</a:t>
            </a:r>
            <a:r>
              <a:rPr lang="ja-JP" altLang="en-US" sz="500" dirty="0">
                <a:latin typeface="ＭＳ 明朝" panose="02020609040205080304" pitchFamily="17" charset="-128"/>
                <a:ea typeface="ＭＳ 明朝" panose="02020609040205080304" pitchFamily="17" charset="-128"/>
              </a:rPr>
              <a:t>様式第</a:t>
            </a:r>
            <a:r>
              <a:rPr lang="en-US" altLang="ja-JP" sz="500" dirty="0">
                <a:latin typeface="ＭＳ 明朝" panose="02020609040205080304" pitchFamily="17" charset="-128"/>
                <a:ea typeface="ＭＳ 明朝" panose="02020609040205080304" pitchFamily="17" charset="-128"/>
              </a:rPr>
              <a:t>2</a:t>
            </a:r>
            <a:r>
              <a:rPr lang="ja-JP" altLang="en-US" sz="500" dirty="0">
                <a:latin typeface="ＭＳ 明朝" panose="02020609040205080304" pitchFamily="17" charset="-128"/>
                <a:ea typeface="ＭＳ 明朝" panose="02020609040205080304" pitchFamily="17" charset="-128"/>
              </a:rPr>
              <a:t>号</a:t>
            </a:r>
            <a:r>
              <a:rPr lang="en-US" altLang="ja-JP" sz="500" dirty="0">
                <a:latin typeface="ＭＳ 明朝" panose="02020609040205080304" pitchFamily="17" charset="-128"/>
                <a:ea typeface="ＭＳ 明朝" panose="02020609040205080304" pitchFamily="17" charset="-128"/>
              </a:rPr>
              <a:t>)</a:t>
            </a:r>
            <a:r>
              <a:rPr lang="ja-JP" altLang="en-US" sz="500" dirty="0">
                <a:latin typeface="ＭＳ 明朝" panose="02020609040205080304" pitchFamily="17" charset="-128"/>
                <a:ea typeface="ＭＳ 明朝" panose="02020609040205080304" pitchFamily="17" charset="-128"/>
              </a:rPr>
              <a:t>　農業者年金記録管理システム利用者登録申請書</a:t>
            </a:r>
          </a:p>
        </p:txBody>
      </p:sp>
      <p:sp>
        <p:nvSpPr>
          <p:cNvPr id="7" name="正方形/長方形 6">
            <a:extLst>
              <a:ext uri="{FF2B5EF4-FFF2-40B4-BE49-F238E27FC236}">
                <a16:creationId xmlns:a16="http://schemas.microsoft.com/office/drawing/2014/main" id="{FF10F28E-4078-4472-AC19-E820F0A4F7AC}"/>
              </a:ext>
            </a:extLst>
          </p:cNvPr>
          <p:cNvSpPr/>
          <p:nvPr/>
        </p:nvSpPr>
        <p:spPr bwMode="auto">
          <a:xfrm>
            <a:off x="7962521" y="2525075"/>
            <a:ext cx="317661" cy="119067"/>
          </a:xfrm>
          <a:prstGeom prst="rect">
            <a:avLst/>
          </a:prstGeom>
          <a:solidFill>
            <a:schemeClr val="bg1"/>
          </a:solidFill>
          <a:ln w="6350" algn="ctr">
            <a:noFill/>
            <a:round/>
            <a:headEnd/>
            <a:tailEnd/>
          </a:ln>
        </p:spPr>
        <p:txBody>
          <a:bodyPr rtlCol="0" anchor="ctr">
            <a:spAutoFit/>
          </a:bodyPr>
          <a:lstStyle/>
          <a:p>
            <a:pPr algn="ctr" defTabSz="1108075"/>
            <a:endParaRPr kumimoji="1" lang="ja-JP" altLang="en-US"/>
          </a:p>
        </p:txBody>
      </p:sp>
      <p:pic>
        <p:nvPicPr>
          <p:cNvPr id="26" name="図 25">
            <a:extLst>
              <a:ext uri="{FF2B5EF4-FFF2-40B4-BE49-F238E27FC236}">
                <a16:creationId xmlns:a16="http://schemas.microsoft.com/office/drawing/2014/main" id="{22AA24FE-37DC-4437-8520-AA11BFF91CC8}"/>
              </a:ext>
            </a:extLst>
          </p:cNvPr>
          <p:cNvPicPr>
            <a:picLocks noChangeAspect="1"/>
          </p:cNvPicPr>
          <p:nvPr/>
        </p:nvPicPr>
        <p:blipFill>
          <a:blip r:embed="rId7"/>
          <a:stretch>
            <a:fillRect/>
          </a:stretch>
        </p:blipFill>
        <p:spPr>
          <a:xfrm>
            <a:off x="5254034" y="5690675"/>
            <a:ext cx="729646" cy="62083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2"/>
          <a:srcRect l="9984" t="15276" r="9867" b="20236"/>
          <a:stretch/>
        </p:blipFill>
        <p:spPr>
          <a:xfrm>
            <a:off x="632520" y="2425454"/>
            <a:ext cx="4176464" cy="4399737"/>
          </a:xfrm>
          <a:prstGeom prst="rect">
            <a:avLst/>
          </a:prstGeom>
          <a:ln w="9525">
            <a:solidFill>
              <a:schemeClr val="tx1"/>
            </a:solidFill>
          </a:ln>
        </p:spPr>
      </p:pic>
      <p:pic>
        <p:nvPicPr>
          <p:cNvPr id="17" name="図 16"/>
          <p:cNvPicPr>
            <a:picLocks noChangeAspect="1"/>
          </p:cNvPicPr>
          <p:nvPr/>
        </p:nvPicPr>
        <p:blipFill rotWithShape="1">
          <a:blip r:embed="rId3"/>
          <a:srcRect t="2365"/>
          <a:stretch/>
        </p:blipFill>
        <p:spPr>
          <a:xfrm>
            <a:off x="5089449" y="2410844"/>
            <a:ext cx="4256039" cy="4339069"/>
          </a:xfrm>
          <a:prstGeom prst="rect">
            <a:avLst/>
          </a:prstGeom>
          <a:ln>
            <a:solidFill>
              <a:schemeClr val="tx1"/>
            </a:solidFill>
          </a:ln>
        </p:spPr>
      </p:pic>
      <p:sp>
        <p:nvSpPr>
          <p:cNvPr id="2" name="スライド番号プレースホルダー 1"/>
          <p:cNvSpPr>
            <a:spLocks noGrp="1"/>
          </p:cNvSpPr>
          <p:nvPr>
            <p:ph type="sldNum" sz="quarter" idx="12"/>
          </p:nvPr>
        </p:nvSpPr>
        <p:spPr>
          <a:xfrm>
            <a:off x="9386957" y="6356822"/>
            <a:ext cx="365596" cy="477838"/>
          </a:xfrm>
        </p:spPr>
        <p:txBody>
          <a:bodyPr/>
          <a:lstStyle/>
          <a:p>
            <a:pPr>
              <a:defRPr/>
            </a:pPr>
            <a:fld id="{19A71279-1330-42EA-97E2-C5A34A1C09A1}" type="slidenum">
              <a:rPr lang="en-US" altLang="ja-JP" smtClean="0"/>
              <a:pPr>
                <a:defRPr/>
              </a:pPr>
              <a:t>4</a:t>
            </a:fld>
            <a:endParaRPr lang="en-US" altLang="ja-JP"/>
          </a:p>
        </p:txBody>
      </p:sp>
      <p:sp>
        <p:nvSpPr>
          <p:cNvPr id="3" name="正方形/長方形 2"/>
          <p:cNvSpPr/>
          <p:nvPr/>
        </p:nvSpPr>
        <p:spPr>
          <a:xfrm>
            <a:off x="223049" y="181409"/>
            <a:ext cx="9242123" cy="400110"/>
          </a:xfrm>
          <a:prstGeom prst="rect">
            <a:avLst/>
          </a:prstGeom>
        </p:spPr>
        <p:txBody>
          <a:bodyPr wrap="square">
            <a:spAutoFit/>
          </a:bodyPr>
          <a:lstStyle/>
          <a:p>
            <a:pPr eaLnBrk="1" hangingPunct="1">
              <a:spcBef>
                <a:spcPct val="50000"/>
              </a:spcBef>
              <a:defRPr/>
            </a:pPr>
            <a:r>
              <a:rPr lang="ja-JP" altLang="en-US" sz="2000" dirty="0">
                <a:latin typeface="ＭＳ ゴシック" pitchFamily="49" charset="-128"/>
              </a:rPr>
              <a:t>１</a:t>
            </a:r>
            <a:r>
              <a:rPr lang="en-US" altLang="ja-JP" sz="2000" dirty="0">
                <a:latin typeface="ＭＳ ゴシック" pitchFamily="49" charset="-128"/>
              </a:rPr>
              <a:t>.</a:t>
            </a:r>
            <a:r>
              <a:rPr lang="ja-JP" altLang="en-US" sz="2000" dirty="0">
                <a:latin typeface="ＭＳ ゴシック" pitchFamily="49" charset="-128"/>
              </a:rPr>
              <a:t>農業者年金記録管理システムを初めて利用する場合の手続き</a:t>
            </a:r>
            <a:r>
              <a:rPr lang="ja-JP" altLang="en-US" sz="1600" dirty="0">
                <a:latin typeface="ＭＳ ゴシック" pitchFamily="49" charset="-128"/>
              </a:rPr>
              <a:t>　　　</a:t>
            </a:r>
          </a:p>
        </p:txBody>
      </p:sp>
      <p:sp>
        <p:nvSpPr>
          <p:cNvPr id="4" name="正方形/長方形 3"/>
          <p:cNvSpPr/>
          <p:nvPr/>
        </p:nvSpPr>
        <p:spPr>
          <a:xfrm>
            <a:off x="446371" y="487206"/>
            <a:ext cx="8559472" cy="400110"/>
          </a:xfrm>
          <a:prstGeom prst="rect">
            <a:avLst/>
          </a:prstGeom>
        </p:spPr>
        <p:txBody>
          <a:bodyPr wrap="square">
            <a:spAutoFit/>
          </a:bodyPr>
          <a:lstStyle/>
          <a:p>
            <a:pPr eaLnBrk="1" hangingPunct="1">
              <a:spcBef>
                <a:spcPct val="50000"/>
              </a:spcBef>
              <a:defRPr/>
            </a:pPr>
            <a:r>
              <a:rPr lang="en-US" altLang="ja-JP" sz="2000" dirty="0">
                <a:latin typeface="ＭＳ ゴシック" pitchFamily="49" charset="-128"/>
              </a:rPr>
              <a:t>【</a:t>
            </a:r>
            <a:r>
              <a:rPr lang="ja-JP" altLang="en-US" sz="2000" dirty="0">
                <a:latin typeface="ＭＳ ゴシック" pitchFamily="49" charset="-128"/>
              </a:rPr>
              <a:t>必要な申請様式　：様式第１－１号 、様式第２号</a:t>
            </a:r>
            <a:r>
              <a:rPr lang="en-US" altLang="ja-JP" sz="2000" dirty="0">
                <a:latin typeface="ＭＳ ゴシック" pitchFamily="49" charset="-128"/>
              </a:rPr>
              <a:t>】</a:t>
            </a:r>
            <a:r>
              <a:rPr lang="ja-JP" altLang="en-US" sz="2000" dirty="0">
                <a:latin typeface="ＭＳ ゴシック" pitchFamily="49" charset="-128"/>
              </a:rPr>
              <a:t>　　　　</a:t>
            </a:r>
          </a:p>
        </p:txBody>
      </p:sp>
      <p:sp>
        <p:nvSpPr>
          <p:cNvPr id="5" name="正方形/長方形 4"/>
          <p:cNvSpPr/>
          <p:nvPr/>
        </p:nvSpPr>
        <p:spPr>
          <a:xfrm>
            <a:off x="416495" y="1746358"/>
            <a:ext cx="4608512" cy="1003352"/>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 様式第１－１号 </a:t>
            </a:r>
            <a:r>
              <a:rPr lang="en-US" altLang="ja-JP" sz="1600" dirty="0">
                <a:latin typeface="ＭＳ ゴシック" pitchFamily="49" charset="-128"/>
              </a:rPr>
              <a:t>】</a:t>
            </a:r>
            <a:endParaRPr lang="ja-JP" altLang="en-US" sz="1600" dirty="0">
              <a:latin typeface="ＭＳ ゴシック" pitchFamily="49" charset="-128"/>
            </a:endParaRPr>
          </a:p>
          <a:p>
            <a:pPr lvl="0" defTabSz="1108075">
              <a:spcBef>
                <a:spcPct val="20000"/>
              </a:spcBef>
            </a:pPr>
            <a:r>
              <a:rPr lang="ja-JP" altLang="en-US" sz="1600" dirty="0">
                <a:latin typeface="ＭＳ ゴシック" pitchFamily="49" charset="-128"/>
              </a:rPr>
              <a:t>　農業者年金記録管理システム利用申込書</a:t>
            </a:r>
          </a:p>
          <a:p>
            <a:pPr eaLnBrk="1" hangingPunct="1">
              <a:spcBef>
                <a:spcPct val="50000"/>
              </a:spcBef>
              <a:defRPr/>
            </a:pPr>
            <a:r>
              <a:rPr lang="ja-JP" altLang="en-US" sz="1600" dirty="0">
                <a:latin typeface="ＭＳ ゴシック" pitchFamily="49" charset="-128"/>
              </a:rPr>
              <a:t>　　</a:t>
            </a:r>
          </a:p>
        </p:txBody>
      </p:sp>
      <p:sp>
        <p:nvSpPr>
          <p:cNvPr id="7" name="テキスト ボックス 1"/>
          <p:cNvSpPr txBox="1">
            <a:spLocks noChangeArrowheads="1"/>
          </p:cNvSpPr>
          <p:nvPr/>
        </p:nvSpPr>
        <p:spPr bwMode="auto">
          <a:xfrm>
            <a:off x="756683" y="5430605"/>
            <a:ext cx="3888432" cy="1296144"/>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8" name="正方形/長方形 7"/>
          <p:cNvSpPr/>
          <p:nvPr/>
        </p:nvSpPr>
        <p:spPr>
          <a:xfrm>
            <a:off x="4724932" y="1746358"/>
            <a:ext cx="4908587" cy="1003352"/>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 様式第２号 </a:t>
            </a:r>
            <a:r>
              <a:rPr lang="en-US" altLang="ja-JP" sz="1600" dirty="0">
                <a:latin typeface="ＭＳ ゴシック" pitchFamily="49" charset="-128"/>
              </a:rPr>
              <a:t>】</a:t>
            </a:r>
            <a:endParaRPr lang="ja-JP" altLang="en-US" sz="1600" dirty="0">
              <a:latin typeface="ＭＳ ゴシック" pitchFamily="49" charset="-128"/>
            </a:endParaRPr>
          </a:p>
          <a:p>
            <a:pPr lvl="0" defTabSz="1108075">
              <a:spcBef>
                <a:spcPct val="20000"/>
              </a:spcBef>
            </a:pPr>
            <a:r>
              <a:rPr lang="ja-JP" altLang="en-US" sz="1600" dirty="0">
                <a:latin typeface="ＭＳ ゴシック" pitchFamily="49" charset="-128"/>
              </a:rPr>
              <a:t>　農業者年金記録管理システム利用者登録申請書</a:t>
            </a:r>
          </a:p>
          <a:p>
            <a:pPr eaLnBrk="1" hangingPunct="1">
              <a:spcBef>
                <a:spcPct val="50000"/>
              </a:spcBef>
              <a:defRPr/>
            </a:pPr>
            <a:r>
              <a:rPr lang="ja-JP" altLang="en-US" sz="1600" dirty="0">
                <a:latin typeface="ＭＳ ゴシック" pitchFamily="49" charset="-128"/>
              </a:rPr>
              <a:t>　　</a:t>
            </a:r>
          </a:p>
        </p:txBody>
      </p:sp>
      <p:sp>
        <p:nvSpPr>
          <p:cNvPr id="12" name="テキスト ボックス 1"/>
          <p:cNvSpPr txBox="1">
            <a:spLocks noChangeArrowheads="1"/>
          </p:cNvSpPr>
          <p:nvPr/>
        </p:nvSpPr>
        <p:spPr bwMode="auto">
          <a:xfrm>
            <a:off x="5253317" y="5358597"/>
            <a:ext cx="3940588" cy="1224136"/>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13" name="正方形/長方形 12"/>
          <p:cNvSpPr/>
          <p:nvPr/>
        </p:nvSpPr>
        <p:spPr>
          <a:xfrm>
            <a:off x="7537721" y="5189320"/>
            <a:ext cx="1545342"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latin typeface="ＭＳ ゴシック" pitchFamily="49" charset="-128"/>
              </a:rPr>
              <a:t>利用者</a:t>
            </a:r>
            <a:r>
              <a:rPr lang="ja-JP" altLang="en-US" sz="1600" dirty="0">
                <a:solidFill>
                  <a:schemeClr val="tx1"/>
                </a:solidFill>
                <a:latin typeface="ＭＳ ゴシック" pitchFamily="49" charset="-128"/>
              </a:rPr>
              <a:t>の登録</a:t>
            </a:r>
          </a:p>
        </p:txBody>
      </p:sp>
      <p:sp>
        <p:nvSpPr>
          <p:cNvPr id="14" name="正方形/長方形 13"/>
          <p:cNvSpPr/>
          <p:nvPr/>
        </p:nvSpPr>
        <p:spPr>
          <a:xfrm>
            <a:off x="3119091" y="5225762"/>
            <a:ext cx="1401326"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latin typeface="ＭＳ ゴシック" pitchFamily="49" charset="-128"/>
              </a:rPr>
              <a:t>責任者を</a:t>
            </a:r>
            <a:r>
              <a:rPr lang="ja-JP" altLang="en-US" sz="1600" dirty="0">
                <a:solidFill>
                  <a:schemeClr val="tx1"/>
                </a:solidFill>
                <a:latin typeface="ＭＳ ゴシック" pitchFamily="49" charset="-128"/>
              </a:rPr>
              <a:t>届出</a:t>
            </a:r>
          </a:p>
        </p:txBody>
      </p:sp>
      <p:pic>
        <p:nvPicPr>
          <p:cNvPr id="16" name="図 15"/>
          <p:cNvPicPr>
            <a:picLocks noChangeAspect="1"/>
          </p:cNvPicPr>
          <p:nvPr/>
        </p:nvPicPr>
        <p:blipFill>
          <a:blip r:embed="rId4"/>
          <a:stretch>
            <a:fillRect/>
          </a:stretch>
        </p:blipFill>
        <p:spPr>
          <a:xfrm>
            <a:off x="8013340" y="44624"/>
            <a:ext cx="1800200" cy="389405"/>
          </a:xfrm>
          <a:prstGeom prst="rect">
            <a:avLst/>
          </a:prstGeom>
        </p:spPr>
      </p:pic>
      <p:sp>
        <p:nvSpPr>
          <p:cNvPr id="6" name="正方形/長方形 5">
            <a:extLst>
              <a:ext uri="{FF2B5EF4-FFF2-40B4-BE49-F238E27FC236}">
                <a16:creationId xmlns:a16="http://schemas.microsoft.com/office/drawing/2014/main" id="{FEDAA700-BA3A-434F-8EEF-FBA1E505C515}"/>
              </a:ext>
            </a:extLst>
          </p:cNvPr>
          <p:cNvSpPr/>
          <p:nvPr/>
        </p:nvSpPr>
        <p:spPr bwMode="auto">
          <a:xfrm>
            <a:off x="5253317" y="2957911"/>
            <a:ext cx="131731" cy="216024"/>
          </a:xfrm>
          <a:prstGeom prst="rect">
            <a:avLst/>
          </a:prstGeom>
          <a:solidFill>
            <a:schemeClr val="bg1"/>
          </a:solidFill>
          <a:ln w="6350" algn="ctr">
            <a:noFill/>
            <a:round/>
            <a:headEnd/>
            <a:tailEnd/>
          </a:ln>
        </p:spPr>
        <p:txBody>
          <a:bodyPr rtlCol="0" anchor="ctr">
            <a:spAutoFit/>
          </a:bodyPr>
          <a:lstStyle/>
          <a:p>
            <a:pPr algn="ctr" defTabSz="1108075"/>
            <a:endParaRPr kumimoji="1" lang="ja-JP" altLang="en-US"/>
          </a:p>
        </p:txBody>
      </p:sp>
      <p:sp>
        <p:nvSpPr>
          <p:cNvPr id="10" name="テキスト ボックス 9">
            <a:extLst>
              <a:ext uri="{FF2B5EF4-FFF2-40B4-BE49-F238E27FC236}">
                <a16:creationId xmlns:a16="http://schemas.microsoft.com/office/drawing/2014/main" id="{0C5EAC62-FDD5-40C0-8072-5F4343051F51}"/>
              </a:ext>
            </a:extLst>
          </p:cNvPr>
          <p:cNvSpPr txBox="1"/>
          <p:nvPr/>
        </p:nvSpPr>
        <p:spPr>
          <a:xfrm>
            <a:off x="527940" y="995125"/>
            <a:ext cx="9105579" cy="584775"/>
          </a:xfrm>
          <a:prstGeom prst="rect">
            <a:avLst/>
          </a:prstGeom>
          <a:noFill/>
        </p:spPr>
        <p:txBody>
          <a:bodyPr wrap="square" rtlCol="0">
            <a:spAutoFit/>
          </a:bodyPr>
          <a:lstStyle/>
          <a:p>
            <a:r>
              <a:rPr kumimoji="1" lang="ja-JP" altLang="en-US" sz="1600" dirty="0"/>
              <a:t>これまで農業者年金記録管理システムの利用登録をしていない業務受託機関が、</a:t>
            </a:r>
            <a:endParaRPr kumimoji="1" lang="en-US" altLang="ja-JP" sz="1600" dirty="0"/>
          </a:p>
          <a:p>
            <a:r>
              <a:rPr kumimoji="1" lang="ja-JP" altLang="en-US" sz="1600" dirty="0">
                <a:solidFill>
                  <a:srgbClr val="FF0000"/>
                </a:solidFill>
              </a:rPr>
              <a:t>自組織で初めて農業者年金記録管理システムを利用する場合に提出</a:t>
            </a:r>
            <a:r>
              <a:rPr kumimoji="1" lang="ja-JP" altLang="en-US" sz="1600" dirty="0"/>
              <a:t>します。</a:t>
            </a:r>
          </a:p>
        </p:txBody>
      </p:sp>
    </p:spTree>
    <p:extLst>
      <p:ext uri="{BB962C8B-B14F-4D97-AF65-F5344CB8AC3E}">
        <p14:creationId xmlns:p14="http://schemas.microsoft.com/office/powerpoint/2010/main" val="3509576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2"/>
          <a:srcRect t="3859"/>
          <a:stretch/>
        </p:blipFill>
        <p:spPr>
          <a:xfrm>
            <a:off x="2593413" y="2290858"/>
            <a:ext cx="4505325" cy="4450510"/>
          </a:xfrm>
          <a:prstGeom prst="rect">
            <a:avLst/>
          </a:prstGeom>
          <a:ln>
            <a:solidFill>
              <a:schemeClr val="tx1"/>
            </a:solidFill>
          </a:ln>
        </p:spPr>
      </p:pic>
      <p:sp>
        <p:nvSpPr>
          <p:cNvPr id="2" name="スライド番号プレースホルダー 1"/>
          <p:cNvSpPr>
            <a:spLocks noGrp="1"/>
          </p:cNvSpPr>
          <p:nvPr>
            <p:ph type="sldNum" sz="quarter" idx="12"/>
          </p:nvPr>
        </p:nvSpPr>
        <p:spPr>
          <a:xfrm>
            <a:off x="7401272" y="6237581"/>
            <a:ext cx="2309812" cy="477838"/>
          </a:xfrm>
        </p:spPr>
        <p:txBody>
          <a:bodyPr/>
          <a:lstStyle/>
          <a:p>
            <a:pPr>
              <a:defRPr/>
            </a:pPr>
            <a:fld id="{19A71279-1330-42EA-97E2-C5A34A1C09A1}" type="slidenum">
              <a:rPr lang="en-US" altLang="ja-JP" smtClean="0"/>
              <a:pPr>
                <a:defRPr/>
              </a:pPr>
              <a:t>5</a:t>
            </a:fld>
            <a:endParaRPr lang="en-US" altLang="ja-JP"/>
          </a:p>
        </p:txBody>
      </p:sp>
      <p:sp>
        <p:nvSpPr>
          <p:cNvPr id="3" name="正方形/長方形 2"/>
          <p:cNvSpPr/>
          <p:nvPr/>
        </p:nvSpPr>
        <p:spPr>
          <a:xfrm>
            <a:off x="339241" y="274181"/>
            <a:ext cx="8994204" cy="400110"/>
          </a:xfrm>
          <a:prstGeom prst="rect">
            <a:avLst/>
          </a:prstGeom>
        </p:spPr>
        <p:txBody>
          <a:bodyPr wrap="square">
            <a:spAutoFit/>
          </a:bodyPr>
          <a:lstStyle/>
          <a:p>
            <a:pPr eaLnBrk="1" hangingPunct="1">
              <a:spcBef>
                <a:spcPct val="50000"/>
              </a:spcBef>
              <a:defRPr/>
            </a:pPr>
            <a:r>
              <a:rPr lang="ja-JP" altLang="en-US" sz="2000" dirty="0">
                <a:latin typeface="ＭＳ ゴシック" pitchFamily="49" charset="-128"/>
              </a:rPr>
              <a:t>２</a:t>
            </a:r>
            <a:r>
              <a:rPr lang="en-US" altLang="ja-JP" sz="2000" dirty="0">
                <a:latin typeface="ＭＳ ゴシック" pitchFamily="49" charset="-128"/>
              </a:rPr>
              <a:t>.</a:t>
            </a:r>
            <a:r>
              <a:rPr lang="ja-JP" altLang="en-US" sz="2000" dirty="0">
                <a:latin typeface="ＭＳ ゴシック" pitchFamily="49" charset="-128"/>
              </a:rPr>
              <a:t>人事異動時の手続き　　　</a:t>
            </a:r>
          </a:p>
        </p:txBody>
      </p:sp>
      <p:sp>
        <p:nvSpPr>
          <p:cNvPr id="4" name="正方形/長方形 3"/>
          <p:cNvSpPr/>
          <p:nvPr/>
        </p:nvSpPr>
        <p:spPr>
          <a:xfrm>
            <a:off x="618412" y="664658"/>
            <a:ext cx="9208380" cy="400110"/>
          </a:xfrm>
          <a:prstGeom prst="rect">
            <a:avLst/>
          </a:prstGeom>
        </p:spPr>
        <p:txBody>
          <a:bodyPr wrap="square">
            <a:spAutoFit/>
          </a:bodyPr>
          <a:lstStyle/>
          <a:p>
            <a:pPr eaLnBrk="1" hangingPunct="1">
              <a:spcBef>
                <a:spcPct val="50000"/>
              </a:spcBef>
              <a:defRPr/>
            </a:pPr>
            <a:r>
              <a:rPr lang="en-US" altLang="ja-JP" sz="2000" dirty="0">
                <a:latin typeface="ＭＳ ゴシック" pitchFamily="49" charset="-128"/>
              </a:rPr>
              <a:t>【</a:t>
            </a:r>
            <a:r>
              <a:rPr lang="ja-JP" altLang="en-US" sz="2000" dirty="0">
                <a:latin typeface="ＭＳ ゴシック" pitchFamily="49" charset="-128"/>
              </a:rPr>
              <a:t>必要な申請様式　</a:t>
            </a:r>
            <a:r>
              <a:rPr lang="ja-JP" altLang="en-US" sz="2000" u="sng" dirty="0">
                <a:solidFill>
                  <a:srgbClr val="FF0000"/>
                </a:solidFill>
                <a:latin typeface="ＭＳ ゴシック" pitchFamily="49" charset="-128"/>
              </a:rPr>
              <a:t>様式第３号 </a:t>
            </a:r>
            <a:r>
              <a:rPr lang="ja-JP" altLang="en-US" sz="2000" dirty="0">
                <a:latin typeface="ＭＳ ゴシック" pitchFamily="49" charset="-128"/>
              </a:rPr>
              <a:t>、様式第２号、様式第８号</a:t>
            </a:r>
            <a:r>
              <a:rPr lang="en-US" altLang="ja-JP" sz="2000" dirty="0">
                <a:latin typeface="ＭＳ ゴシック" pitchFamily="49" charset="-128"/>
              </a:rPr>
              <a:t>】</a:t>
            </a:r>
            <a:r>
              <a:rPr lang="ja-JP" altLang="en-US" sz="2000" dirty="0">
                <a:latin typeface="ＭＳ ゴシック" pitchFamily="49" charset="-128"/>
              </a:rPr>
              <a:t>　　　　</a:t>
            </a:r>
          </a:p>
        </p:txBody>
      </p:sp>
      <p:sp>
        <p:nvSpPr>
          <p:cNvPr id="5" name="正方形/長方形 4"/>
          <p:cNvSpPr/>
          <p:nvPr/>
        </p:nvSpPr>
        <p:spPr>
          <a:xfrm>
            <a:off x="2216696" y="1571001"/>
            <a:ext cx="4824537" cy="1298817"/>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 様式第３号 </a:t>
            </a:r>
            <a:r>
              <a:rPr lang="en-US" altLang="ja-JP" sz="1600" dirty="0">
                <a:latin typeface="ＭＳ ゴシック" pitchFamily="49" charset="-128"/>
              </a:rPr>
              <a:t>】</a:t>
            </a:r>
            <a:endParaRPr lang="ja-JP" altLang="en-US" sz="1600" dirty="0">
              <a:latin typeface="ＭＳ ゴシック" pitchFamily="49" charset="-128"/>
            </a:endParaRPr>
          </a:p>
          <a:p>
            <a:pPr defTabSz="1108075">
              <a:spcBef>
                <a:spcPct val="20000"/>
              </a:spcBef>
            </a:pPr>
            <a:r>
              <a:rPr lang="ja-JP" altLang="en-US" sz="1600" dirty="0">
                <a:latin typeface="ＭＳ ゴシック" pitchFamily="49" charset="-128"/>
              </a:rPr>
              <a:t>　農業者年金記録管理システム管理責任者変更届</a:t>
            </a:r>
          </a:p>
          <a:p>
            <a:pPr lvl="0" defTabSz="1108075">
              <a:spcBef>
                <a:spcPct val="20000"/>
              </a:spcBef>
            </a:pPr>
            <a:endParaRPr lang="ja-JP" altLang="en-US" sz="1600" dirty="0">
              <a:latin typeface="ＭＳ ゴシック" pitchFamily="49" charset="-128"/>
            </a:endParaRPr>
          </a:p>
          <a:p>
            <a:pPr eaLnBrk="1" hangingPunct="1">
              <a:spcBef>
                <a:spcPct val="50000"/>
              </a:spcBef>
              <a:defRPr/>
            </a:pPr>
            <a:r>
              <a:rPr lang="ja-JP" altLang="en-US" sz="1600" dirty="0">
                <a:latin typeface="ＭＳ ゴシック" pitchFamily="49" charset="-128"/>
              </a:rPr>
              <a:t>　　</a:t>
            </a:r>
          </a:p>
        </p:txBody>
      </p:sp>
      <p:sp>
        <p:nvSpPr>
          <p:cNvPr id="7" name="テキスト ボックス 1"/>
          <p:cNvSpPr txBox="1">
            <a:spLocks noChangeArrowheads="1"/>
          </p:cNvSpPr>
          <p:nvPr/>
        </p:nvSpPr>
        <p:spPr bwMode="auto">
          <a:xfrm>
            <a:off x="2693510" y="5096237"/>
            <a:ext cx="4236492" cy="1549771"/>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8" name="正方形/長方形 7"/>
          <p:cNvSpPr/>
          <p:nvPr/>
        </p:nvSpPr>
        <p:spPr>
          <a:xfrm>
            <a:off x="4009295" y="1631170"/>
            <a:ext cx="4608512" cy="338554"/>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p>
        </p:txBody>
      </p:sp>
      <p:sp>
        <p:nvSpPr>
          <p:cNvPr id="14" name="正方形/長方形 13"/>
          <p:cNvSpPr/>
          <p:nvPr/>
        </p:nvSpPr>
        <p:spPr>
          <a:xfrm>
            <a:off x="5860353" y="4697773"/>
            <a:ext cx="2337449"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latin typeface="ＭＳ ゴシック" pitchFamily="49" charset="-128"/>
              </a:rPr>
              <a:t>後任の責任者を</a:t>
            </a:r>
            <a:r>
              <a:rPr lang="ja-JP" altLang="en-US" sz="1600" dirty="0">
                <a:solidFill>
                  <a:schemeClr val="tx1"/>
                </a:solidFill>
                <a:latin typeface="ＭＳ ゴシック" pitchFamily="49" charset="-128"/>
              </a:rPr>
              <a:t>届出</a:t>
            </a:r>
          </a:p>
        </p:txBody>
      </p:sp>
      <p:sp>
        <p:nvSpPr>
          <p:cNvPr id="16" name="正方形/長方形 15"/>
          <p:cNvSpPr/>
          <p:nvPr/>
        </p:nvSpPr>
        <p:spPr>
          <a:xfrm>
            <a:off x="128464" y="1132750"/>
            <a:ext cx="3389623" cy="369332"/>
          </a:xfrm>
          <a:prstGeom prst="rect">
            <a:avLst/>
          </a:prstGeom>
          <a:ln cap="rnd">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800" dirty="0">
                <a:latin typeface="ＭＳ ゴシック" pitchFamily="49" charset="-128"/>
              </a:rPr>
              <a:t>（１）責任者が異動</a:t>
            </a:r>
            <a:r>
              <a:rPr lang="ja-JP" altLang="en-US" sz="1800" dirty="0">
                <a:solidFill>
                  <a:schemeClr val="tx1"/>
                </a:solidFill>
                <a:latin typeface="ＭＳ ゴシック" pitchFamily="49" charset="-128"/>
              </a:rPr>
              <a:t>する</a:t>
            </a:r>
            <a:r>
              <a:rPr lang="ja-JP" altLang="en-US" sz="1800" dirty="0">
                <a:latin typeface="ＭＳ ゴシック" pitchFamily="49" charset="-128"/>
              </a:rPr>
              <a:t>場合</a:t>
            </a:r>
          </a:p>
        </p:txBody>
      </p:sp>
      <p:pic>
        <p:nvPicPr>
          <p:cNvPr id="12" name="図 11"/>
          <p:cNvPicPr>
            <a:picLocks noChangeAspect="1"/>
          </p:cNvPicPr>
          <p:nvPr/>
        </p:nvPicPr>
        <p:blipFill>
          <a:blip r:embed="rId3"/>
          <a:stretch>
            <a:fillRect/>
          </a:stretch>
        </p:blipFill>
        <p:spPr>
          <a:xfrm>
            <a:off x="8013340" y="44624"/>
            <a:ext cx="1800200" cy="389405"/>
          </a:xfrm>
          <a:prstGeom prst="rect">
            <a:avLst/>
          </a:prstGeom>
        </p:spPr>
      </p:pic>
    </p:spTree>
    <p:extLst>
      <p:ext uri="{BB962C8B-B14F-4D97-AF65-F5344CB8AC3E}">
        <p14:creationId xmlns:p14="http://schemas.microsoft.com/office/powerpoint/2010/main" val="2601200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7401272" y="6237581"/>
            <a:ext cx="2309812" cy="477838"/>
          </a:xfrm>
        </p:spPr>
        <p:txBody>
          <a:bodyPr/>
          <a:lstStyle/>
          <a:p>
            <a:pPr>
              <a:defRPr/>
            </a:pPr>
            <a:fld id="{19A71279-1330-42EA-97E2-C5A34A1C09A1}" type="slidenum">
              <a:rPr lang="en-US" altLang="ja-JP" smtClean="0"/>
              <a:pPr>
                <a:defRPr/>
              </a:pPr>
              <a:t>6</a:t>
            </a:fld>
            <a:endParaRPr lang="en-US" altLang="ja-JP"/>
          </a:p>
        </p:txBody>
      </p:sp>
      <p:sp>
        <p:nvSpPr>
          <p:cNvPr id="4" name="正方形/長方形 3"/>
          <p:cNvSpPr/>
          <p:nvPr/>
        </p:nvSpPr>
        <p:spPr>
          <a:xfrm>
            <a:off x="320771" y="287566"/>
            <a:ext cx="7512549" cy="400110"/>
          </a:xfrm>
          <a:prstGeom prst="rect">
            <a:avLst/>
          </a:prstGeom>
        </p:spPr>
        <p:txBody>
          <a:bodyPr wrap="square">
            <a:spAutoFit/>
          </a:bodyPr>
          <a:lstStyle/>
          <a:p>
            <a:pPr eaLnBrk="1" hangingPunct="1">
              <a:spcBef>
                <a:spcPct val="50000"/>
              </a:spcBef>
              <a:defRPr/>
            </a:pPr>
            <a:r>
              <a:rPr lang="en-US" altLang="ja-JP" sz="2000" dirty="0">
                <a:latin typeface="ＭＳ ゴシック" pitchFamily="49" charset="-128"/>
              </a:rPr>
              <a:t>【</a:t>
            </a:r>
            <a:r>
              <a:rPr lang="ja-JP" altLang="en-US" sz="2000" dirty="0">
                <a:latin typeface="ＭＳ ゴシック" pitchFamily="49" charset="-128"/>
              </a:rPr>
              <a:t>必要な申請様式　様式第３号 、</a:t>
            </a:r>
            <a:r>
              <a:rPr lang="ja-JP" altLang="en-US" sz="2000" u="sng" dirty="0">
                <a:solidFill>
                  <a:srgbClr val="FF0000"/>
                </a:solidFill>
                <a:latin typeface="ＭＳ ゴシック" pitchFamily="49" charset="-128"/>
              </a:rPr>
              <a:t>様式第２号</a:t>
            </a:r>
            <a:r>
              <a:rPr lang="ja-JP" altLang="en-US" sz="2000" dirty="0">
                <a:latin typeface="ＭＳ ゴシック" pitchFamily="49" charset="-128"/>
              </a:rPr>
              <a:t>、様式第８号</a:t>
            </a:r>
            <a:r>
              <a:rPr lang="en-US" altLang="ja-JP" sz="2000" dirty="0">
                <a:latin typeface="ＭＳ ゴシック" pitchFamily="49" charset="-128"/>
              </a:rPr>
              <a:t>】</a:t>
            </a:r>
            <a:r>
              <a:rPr lang="ja-JP" altLang="en-US" sz="2000" dirty="0">
                <a:latin typeface="ＭＳ ゴシック" pitchFamily="49" charset="-128"/>
              </a:rPr>
              <a:t>　　　　</a:t>
            </a:r>
          </a:p>
        </p:txBody>
      </p:sp>
      <p:sp>
        <p:nvSpPr>
          <p:cNvPr id="5" name="正方形/長方形 4"/>
          <p:cNvSpPr/>
          <p:nvPr/>
        </p:nvSpPr>
        <p:spPr>
          <a:xfrm>
            <a:off x="2432720" y="1412776"/>
            <a:ext cx="4859740" cy="1298817"/>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 様式第２号 </a:t>
            </a:r>
            <a:r>
              <a:rPr lang="en-US" altLang="ja-JP" sz="1600" dirty="0">
                <a:latin typeface="ＭＳ ゴシック" pitchFamily="49" charset="-128"/>
              </a:rPr>
              <a:t>】</a:t>
            </a:r>
            <a:endParaRPr lang="ja-JP" altLang="en-US" sz="1600" dirty="0">
              <a:latin typeface="ＭＳ ゴシック" pitchFamily="49" charset="-128"/>
            </a:endParaRPr>
          </a:p>
          <a:p>
            <a:pPr defTabSz="1108075">
              <a:spcBef>
                <a:spcPct val="20000"/>
              </a:spcBef>
            </a:pPr>
            <a:r>
              <a:rPr lang="ja-JP" altLang="en-US" sz="1600" dirty="0">
                <a:latin typeface="ＭＳ ゴシック" pitchFamily="49" charset="-128"/>
              </a:rPr>
              <a:t>　農業者年金記録管理システム利用者登録申請書</a:t>
            </a:r>
          </a:p>
          <a:p>
            <a:pPr lvl="0" defTabSz="1108075">
              <a:spcBef>
                <a:spcPct val="20000"/>
              </a:spcBef>
            </a:pPr>
            <a:endParaRPr lang="ja-JP" altLang="en-US" sz="1600" dirty="0">
              <a:latin typeface="ＭＳ ゴシック" pitchFamily="49" charset="-128"/>
            </a:endParaRPr>
          </a:p>
          <a:p>
            <a:pPr eaLnBrk="1" hangingPunct="1">
              <a:spcBef>
                <a:spcPct val="50000"/>
              </a:spcBef>
              <a:defRPr/>
            </a:pPr>
            <a:r>
              <a:rPr lang="ja-JP" altLang="en-US" sz="1600" dirty="0">
                <a:latin typeface="ＭＳ ゴシック" pitchFamily="49" charset="-128"/>
              </a:rPr>
              <a:t>　　</a:t>
            </a:r>
          </a:p>
        </p:txBody>
      </p:sp>
      <p:sp>
        <p:nvSpPr>
          <p:cNvPr id="8" name="正方形/長方形 7"/>
          <p:cNvSpPr/>
          <p:nvPr/>
        </p:nvSpPr>
        <p:spPr>
          <a:xfrm>
            <a:off x="4724933" y="1472945"/>
            <a:ext cx="4608512" cy="338554"/>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p>
        </p:txBody>
      </p:sp>
      <p:sp>
        <p:nvSpPr>
          <p:cNvPr id="16" name="正方形/長方形 15"/>
          <p:cNvSpPr/>
          <p:nvPr/>
        </p:nvSpPr>
        <p:spPr>
          <a:xfrm>
            <a:off x="267137" y="727060"/>
            <a:ext cx="9649072" cy="646331"/>
          </a:xfrm>
          <a:prstGeom prst="rect">
            <a:avLst/>
          </a:prstGeom>
          <a:noFill/>
          <a:ln cap="rnd">
            <a:noFill/>
          </a:ln>
        </p:spPr>
        <p:style>
          <a:lnRef idx="2">
            <a:schemeClr val="accent2"/>
          </a:lnRef>
          <a:fillRef idx="1">
            <a:schemeClr val="lt1"/>
          </a:fillRef>
          <a:effectRef idx="0">
            <a:schemeClr val="accent2"/>
          </a:effectRef>
          <a:fontRef idx="minor">
            <a:schemeClr val="dk1"/>
          </a:fontRef>
        </p:style>
        <p:txBody>
          <a:bodyPr wrap="square">
            <a:spAutoFit/>
          </a:bodyPr>
          <a:lstStyle/>
          <a:p>
            <a:pPr eaLnBrk="1" hangingPunct="1">
              <a:spcBef>
                <a:spcPts val="0"/>
              </a:spcBef>
              <a:defRPr/>
            </a:pPr>
            <a:r>
              <a:rPr lang="ja-JP" altLang="en-US" sz="1800" dirty="0">
                <a:solidFill>
                  <a:schemeClr val="tx1"/>
                </a:solidFill>
                <a:latin typeface="ＭＳ ゴシック" panose="020B0609070205080204" pitchFamily="49" charset="-128"/>
                <a:ea typeface="ＭＳ ゴシック" panose="020B0609070205080204" pitchFamily="49" charset="-128"/>
              </a:rPr>
              <a:t>（２）人事異動等により農業者年金の</a:t>
            </a:r>
            <a:r>
              <a:rPr lang="ja-JP" altLang="en-US" sz="1800" dirty="0">
                <a:solidFill>
                  <a:srgbClr val="FF0000"/>
                </a:solidFill>
                <a:latin typeface="ＭＳ ゴシック" panose="020B0609070205080204" pitchFamily="49" charset="-128"/>
                <a:ea typeface="ＭＳ ゴシック" panose="020B0609070205080204" pitchFamily="49" charset="-128"/>
              </a:rPr>
              <a:t>担当者になった</a:t>
            </a:r>
            <a:r>
              <a:rPr lang="ja-JP" altLang="en-US" sz="1800" dirty="0">
                <a:solidFill>
                  <a:schemeClr val="tx1"/>
                </a:solidFill>
                <a:latin typeface="ＭＳ ゴシック" panose="020B0609070205080204" pitchFamily="49" charset="-128"/>
                <a:ea typeface="ＭＳ ゴシック" panose="020B0609070205080204" pitchFamily="49" charset="-128"/>
              </a:rPr>
              <a:t>場合</a:t>
            </a:r>
            <a:endParaRPr lang="en-US" altLang="ja-JP" sz="1800" dirty="0">
              <a:solidFill>
                <a:schemeClr val="tx1"/>
              </a:solidFill>
              <a:latin typeface="ＭＳ ゴシック" panose="020B0609070205080204" pitchFamily="49" charset="-128"/>
              <a:ea typeface="ＭＳ ゴシック" panose="020B0609070205080204" pitchFamily="49" charset="-128"/>
            </a:endParaRPr>
          </a:p>
          <a:p>
            <a:pPr eaLnBrk="1" hangingPunct="1">
              <a:spcBef>
                <a:spcPts val="0"/>
              </a:spcBef>
              <a:defRPr/>
            </a:pPr>
            <a:r>
              <a:rPr lang="ja-JP" altLang="en-US" sz="1800" dirty="0">
                <a:solidFill>
                  <a:schemeClr val="tx1"/>
                </a:solidFill>
                <a:latin typeface="ＭＳ ゴシック" panose="020B0609070205080204" pitchFamily="49" charset="-128"/>
                <a:ea typeface="ＭＳ ゴシック" panose="020B0609070205080204" pitchFamily="49" charset="-128"/>
              </a:rPr>
              <a:t>　　　</a:t>
            </a:r>
            <a:r>
              <a:rPr lang="en-US" altLang="ja-JP" sz="1600" dirty="0">
                <a:solidFill>
                  <a:schemeClr val="tx1"/>
                </a:solidFill>
                <a:latin typeface="ＭＳ Ｐゴシック" panose="020B0600070205080204" pitchFamily="50" charset="-128"/>
                <a:ea typeface="ＭＳ Ｐゴシック" panose="020B0600070205080204" pitchFamily="50" charset="-128"/>
              </a:rPr>
              <a:t>※</a:t>
            </a:r>
            <a:r>
              <a:rPr lang="ja-JP" altLang="en-US" sz="1600" dirty="0">
                <a:solidFill>
                  <a:schemeClr val="tx1"/>
                </a:solidFill>
                <a:latin typeface="ＭＳ Ｐゴシック" panose="020B0600070205080204" pitchFamily="50" charset="-128"/>
                <a:ea typeface="ＭＳ Ｐゴシック" panose="020B0600070205080204" pitchFamily="50" charset="-128"/>
              </a:rPr>
              <a:t>新しい事業所で引き続き農業者年金の担当をする場合でも申請が必要</a:t>
            </a:r>
            <a:r>
              <a:rPr lang="ja-JP" altLang="en-US" sz="1600" dirty="0">
                <a:solidFill>
                  <a:srgbClr val="0070C0"/>
                </a:solidFill>
                <a:latin typeface="ＭＳ Ｐゴシック" panose="020B0600070205080204" pitchFamily="50" charset="-128"/>
                <a:ea typeface="ＭＳ Ｐゴシック" panose="020B0600070205080204" pitchFamily="50" charset="-128"/>
              </a:rPr>
              <a:t>（新事業所での登録を申請）</a:t>
            </a:r>
          </a:p>
        </p:txBody>
      </p:sp>
      <p:pic>
        <p:nvPicPr>
          <p:cNvPr id="12" name="図 11"/>
          <p:cNvPicPr>
            <a:picLocks noChangeAspect="1"/>
          </p:cNvPicPr>
          <p:nvPr/>
        </p:nvPicPr>
        <p:blipFill>
          <a:blip r:embed="rId2"/>
          <a:stretch>
            <a:fillRect/>
          </a:stretch>
        </p:blipFill>
        <p:spPr>
          <a:xfrm>
            <a:off x="8013340" y="44624"/>
            <a:ext cx="1800200" cy="389405"/>
          </a:xfrm>
          <a:prstGeom prst="rect">
            <a:avLst/>
          </a:prstGeom>
        </p:spPr>
      </p:pic>
      <p:sp>
        <p:nvSpPr>
          <p:cNvPr id="9" name="正方形/長方形 8">
            <a:extLst>
              <a:ext uri="{FF2B5EF4-FFF2-40B4-BE49-F238E27FC236}">
                <a16:creationId xmlns:a16="http://schemas.microsoft.com/office/drawing/2014/main" id="{F791DE31-D30A-4A4D-944B-1F1B5C770780}"/>
              </a:ext>
            </a:extLst>
          </p:cNvPr>
          <p:cNvSpPr/>
          <p:nvPr/>
        </p:nvSpPr>
        <p:spPr bwMode="auto">
          <a:xfrm>
            <a:off x="5762520" y="2590370"/>
            <a:ext cx="432048" cy="188159"/>
          </a:xfrm>
          <a:prstGeom prst="rect">
            <a:avLst/>
          </a:prstGeom>
          <a:solidFill>
            <a:schemeClr val="bg1"/>
          </a:solidFill>
          <a:ln w="6350" algn="ctr">
            <a:solidFill>
              <a:schemeClr val="bg1"/>
            </a:solidFill>
            <a:round/>
            <a:headEnd/>
            <a:tailEnd/>
          </a:ln>
        </p:spPr>
        <p:txBody>
          <a:bodyPr rtlCol="0" anchor="ctr">
            <a:spAutoFit/>
          </a:bodyPr>
          <a:lstStyle/>
          <a:p>
            <a:pPr algn="ctr" defTabSz="1108075"/>
            <a:endParaRPr kumimoji="1" lang="ja-JP" altLang="en-US"/>
          </a:p>
        </p:txBody>
      </p:sp>
      <p:grpSp>
        <p:nvGrpSpPr>
          <p:cNvPr id="10" name="グループ化 9">
            <a:extLst>
              <a:ext uri="{FF2B5EF4-FFF2-40B4-BE49-F238E27FC236}">
                <a16:creationId xmlns:a16="http://schemas.microsoft.com/office/drawing/2014/main" id="{1E8518BD-9CEC-43E5-A8E7-3C42C8B6902D}"/>
              </a:ext>
            </a:extLst>
          </p:cNvPr>
          <p:cNvGrpSpPr/>
          <p:nvPr/>
        </p:nvGrpSpPr>
        <p:grpSpPr>
          <a:xfrm>
            <a:off x="2683948" y="2114591"/>
            <a:ext cx="5040560" cy="4626554"/>
            <a:chOff x="3656856" y="3189975"/>
            <a:chExt cx="4256039" cy="4339069"/>
          </a:xfrm>
        </p:grpSpPr>
        <p:pic>
          <p:nvPicPr>
            <p:cNvPr id="17" name="図 16">
              <a:extLst>
                <a:ext uri="{FF2B5EF4-FFF2-40B4-BE49-F238E27FC236}">
                  <a16:creationId xmlns:a16="http://schemas.microsoft.com/office/drawing/2014/main" id="{3A01B8CC-EC83-4243-80D9-25A0DAEDC73B}"/>
                </a:ext>
              </a:extLst>
            </p:cNvPr>
            <p:cNvPicPr>
              <a:picLocks noChangeAspect="1"/>
            </p:cNvPicPr>
            <p:nvPr/>
          </p:nvPicPr>
          <p:blipFill rotWithShape="1">
            <a:blip r:embed="rId3"/>
            <a:srcRect t="2365"/>
            <a:stretch/>
          </p:blipFill>
          <p:spPr>
            <a:xfrm>
              <a:off x="3656856" y="3189975"/>
              <a:ext cx="4256039" cy="4339069"/>
            </a:xfrm>
            <a:prstGeom prst="rect">
              <a:avLst/>
            </a:prstGeom>
            <a:ln>
              <a:solidFill>
                <a:schemeClr val="tx1"/>
              </a:solidFill>
            </a:ln>
          </p:spPr>
        </p:pic>
        <p:sp>
          <p:nvSpPr>
            <p:cNvPr id="18" name="テキスト ボックス 1">
              <a:extLst>
                <a:ext uri="{FF2B5EF4-FFF2-40B4-BE49-F238E27FC236}">
                  <a16:creationId xmlns:a16="http://schemas.microsoft.com/office/drawing/2014/main" id="{8A248981-C623-459E-998E-A2CABDA58287}"/>
                </a:ext>
              </a:extLst>
            </p:cNvPr>
            <p:cNvSpPr txBox="1">
              <a:spLocks noChangeArrowheads="1"/>
            </p:cNvSpPr>
            <p:nvPr/>
          </p:nvSpPr>
          <p:spPr bwMode="auto">
            <a:xfrm>
              <a:off x="3820724" y="6137728"/>
              <a:ext cx="3940588" cy="1224136"/>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19" name="正方形/長方形 18">
              <a:extLst>
                <a:ext uri="{FF2B5EF4-FFF2-40B4-BE49-F238E27FC236}">
                  <a16:creationId xmlns:a16="http://schemas.microsoft.com/office/drawing/2014/main" id="{FCE75D75-D0FD-4A16-971B-D22AD7C927BA}"/>
                </a:ext>
              </a:extLst>
            </p:cNvPr>
            <p:cNvSpPr/>
            <p:nvPr/>
          </p:nvSpPr>
          <p:spPr>
            <a:xfrm>
              <a:off x="6105128" y="5968451"/>
              <a:ext cx="1545342"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latin typeface="ＭＳ ゴシック" pitchFamily="49" charset="-128"/>
                </a:rPr>
                <a:t>利用者</a:t>
              </a:r>
              <a:r>
                <a:rPr lang="ja-JP" altLang="en-US" sz="1600" dirty="0">
                  <a:solidFill>
                    <a:schemeClr val="tx1"/>
                  </a:solidFill>
                  <a:latin typeface="ＭＳ ゴシック" pitchFamily="49" charset="-128"/>
                </a:rPr>
                <a:t>の登録</a:t>
              </a:r>
            </a:p>
          </p:txBody>
        </p:sp>
        <p:sp>
          <p:nvSpPr>
            <p:cNvPr id="20" name="正方形/長方形 19">
              <a:extLst>
                <a:ext uri="{FF2B5EF4-FFF2-40B4-BE49-F238E27FC236}">
                  <a16:creationId xmlns:a16="http://schemas.microsoft.com/office/drawing/2014/main" id="{DBD2E074-CEF7-43D1-A930-983E2EF7E790}"/>
                </a:ext>
              </a:extLst>
            </p:cNvPr>
            <p:cNvSpPr/>
            <p:nvPr/>
          </p:nvSpPr>
          <p:spPr bwMode="auto">
            <a:xfrm>
              <a:off x="3820724" y="3737042"/>
              <a:ext cx="131731" cy="216024"/>
            </a:xfrm>
            <a:prstGeom prst="rect">
              <a:avLst/>
            </a:prstGeom>
            <a:solidFill>
              <a:schemeClr val="bg1"/>
            </a:solidFill>
            <a:ln w="6350" algn="ctr">
              <a:noFill/>
              <a:round/>
              <a:headEnd/>
              <a:tailEnd/>
            </a:ln>
          </p:spPr>
          <p:txBody>
            <a:bodyPr rtlCol="0" anchor="ctr">
              <a:spAutoFit/>
            </a:bodyPr>
            <a:lstStyle/>
            <a:p>
              <a:pPr algn="ctr" defTabSz="1108075"/>
              <a:endParaRPr kumimoji="1" lang="ja-JP" altLang="en-US"/>
            </a:p>
          </p:txBody>
        </p:sp>
      </p:grpSp>
    </p:spTree>
    <p:extLst>
      <p:ext uri="{BB962C8B-B14F-4D97-AF65-F5344CB8AC3E}">
        <p14:creationId xmlns:p14="http://schemas.microsoft.com/office/powerpoint/2010/main" val="1843193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2782283" y="2299442"/>
            <a:ext cx="5133520" cy="4369918"/>
          </a:xfrm>
          <a:prstGeom prst="rect">
            <a:avLst/>
          </a:prstGeom>
          <a:ln>
            <a:solidFill>
              <a:schemeClr val="tx1"/>
            </a:solidFill>
          </a:ln>
        </p:spPr>
      </p:pic>
      <p:sp>
        <p:nvSpPr>
          <p:cNvPr id="2" name="スライド番号プレースホルダー 1"/>
          <p:cNvSpPr>
            <a:spLocks noGrp="1"/>
          </p:cNvSpPr>
          <p:nvPr>
            <p:ph type="sldNum" sz="quarter" idx="12"/>
          </p:nvPr>
        </p:nvSpPr>
        <p:spPr>
          <a:xfrm>
            <a:off x="7401272" y="6237581"/>
            <a:ext cx="2309812" cy="477838"/>
          </a:xfrm>
        </p:spPr>
        <p:txBody>
          <a:bodyPr/>
          <a:lstStyle/>
          <a:p>
            <a:pPr>
              <a:defRPr/>
            </a:pPr>
            <a:fld id="{19A71279-1330-42EA-97E2-C5A34A1C09A1}" type="slidenum">
              <a:rPr lang="en-US" altLang="ja-JP" smtClean="0"/>
              <a:pPr>
                <a:defRPr/>
              </a:pPr>
              <a:t>7</a:t>
            </a:fld>
            <a:endParaRPr lang="en-US" altLang="ja-JP"/>
          </a:p>
        </p:txBody>
      </p:sp>
      <p:sp>
        <p:nvSpPr>
          <p:cNvPr id="4" name="正方形/長方形 3"/>
          <p:cNvSpPr/>
          <p:nvPr/>
        </p:nvSpPr>
        <p:spPr>
          <a:xfrm>
            <a:off x="328884" y="272171"/>
            <a:ext cx="9028360" cy="400110"/>
          </a:xfrm>
          <a:prstGeom prst="rect">
            <a:avLst/>
          </a:prstGeom>
        </p:spPr>
        <p:txBody>
          <a:bodyPr wrap="square">
            <a:spAutoFit/>
          </a:bodyPr>
          <a:lstStyle/>
          <a:p>
            <a:pPr eaLnBrk="1" hangingPunct="1">
              <a:spcBef>
                <a:spcPct val="50000"/>
              </a:spcBef>
              <a:defRPr/>
            </a:pPr>
            <a:r>
              <a:rPr lang="en-US" altLang="ja-JP" sz="2000" dirty="0">
                <a:latin typeface="ＭＳ ゴシック" pitchFamily="49" charset="-128"/>
              </a:rPr>
              <a:t>【</a:t>
            </a:r>
            <a:r>
              <a:rPr lang="ja-JP" altLang="en-US" sz="2000" dirty="0">
                <a:latin typeface="ＭＳ ゴシック" pitchFamily="49" charset="-128"/>
              </a:rPr>
              <a:t>必要な申請様式　様式第３号 、様式第２号、</a:t>
            </a:r>
            <a:r>
              <a:rPr lang="ja-JP" altLang="en-US" sz="2000" u="sng" dirty="0">
                <a:solidFill>
                  <a:srgbClr val="FF0000"/>
                </a:solidFill>
                <a:latin typeface="ＭＳ ゴシック" pitchFamily="49" charset="-128"/>
              </a:rPr>
              <a:t>様式第８号</a:t>
            </a:r>
            <a:r>
              <a:rPr lang="en-US" altLang="ja-JP" sz="2000" dirty="0">
                <a:latin typeface="ＭＳ ゴシック" pitchFamily="49" charset="-128"/>
              </a:rPr>
              <a:t>】</a:t>
            </a:r>
            <a:r>
              <a:rPr lang="ja-JP" altLang="en-US" sz="2000" dirty="0">
                <a:latin typeface="ＭＳ ゴシック" pitchFamily="49" charset="-128"/>
              </a:rPr>
              <a:t>　　　　</a:t>
            </a:r>
          </a:p>
        </p:txBody>
      </p:sp>
      <p:sp>
        <p:nvSpPr>
          <p:cNvPr id="5" name="正方形/長方形 4"/>
          <p:cNvSpPr/>
          <p:nvPr/>
        </p:nvSpPr>
        <p:spPr>
          <a:xfrm>
            <a:off x="2469523" y="1566391"/>
            <a:ext cx="4824537" cy="1298817"/>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 様式第８号 </a:t>
            </a:r>
            <a:r>
              <a:rPr lang="en-US" altLang="ja-JP" sz="1600" dirty="0">
                <a:latin typeface="ＭＳ ゴシック" pitchFamily="49" charset="-128"/>
              </a:rPr>
              <a:t>】</a:t>
            </a:r>
            <a:endParaRPr lang="ja-JP" altLang="en-US" sz="1600" dirty="0">
              <a:latin typeface="ＭＳ ゴシック" pitchFamily="49" charset="-128"/>
            </a:endParaRPr>
          </a:p>
          <a:p>
            <a:pPr defTabSz="1108075">
              <a:spcBef>
                <a:spcPct val="20000"/>
              </a:spcBef>
            </a:pPr>
            <a:r>
              <a:rPr lang="ja-JP" altLang="en-US" sz="1600" dirty="0">
                <a:latin typeface="ＭＳ ゴシック" pitchFamily="49" charset="-128"/>
              </a:rPr>
              <a:t>　農業者年金記録管理システム利用者削除届</a:t>
            </a:r>
          </a:p>
          <a:p>
            <a:pPr lvl="0" defTabSz="1108075">
              <a:spcBef>
                <a:spcPct val="20000"/>
              </a:spcBef>
            </a:pPr>
            <a:endParaRPr lang="ja-JP" altLang="en-US" sz="1600" dirty="0">
              <a:latin typeface="ＭＳ ゴシック" pitchFamily="49" charset="-128"/>
            </a:endParaRPr>
          </a:p>
          <a:p>
            <a:pPr eaLnBrk="1" hangingPunct="1">
              <a:spcBef>
                <a:spcPct val="50000"/>
              </a:spcBef>
              <a:defRPr/>
            </a:pPr>
            <a:r>
              <a:rPr lang="ja-JP" altLang="en-US" sz="1600" dirty="0">
                <a:latin typeface="ＭＳ ゴシック" pitchFamily="49" charset="-128"/>
              </a:rPr>
              <a:t>　　</a:t>
            </a:r>
          </a:p>
        </p:txBody>
      </p:sp>
      <p:sp>
        <p:nvSpPr>
          <p:cNvPr id="7" name="テキスト ボックス 1"/>
          <p:cNvSpPr txBox="1">
            <a:spLocks noChangeArrowheads="1"/>
          </p:cNvSpPr>
          <p:nvPr/>
        </p:nvSpPr>
        <p:spPr bwMode="auto">
          <a:xfrm>
            <a:off x="2936775" y="6058419"/>
            <a:ext cx="4824536" cy="404293"/>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8" name="正方形/長方形 7"/>
          <p:cNvSpPr/>
          <p:nvPr/>
        </p:nvSpPr>
        <p:spPr>
          <a:xfrm>
            <a:off x="4652924" y="1554329"/>
            <a:ext cx="4608512" cy="338554"/>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p>
        </p:txBody>
      </p:sp>
      <p:sp>
        <p:nvSpPr>
          <p:cNvPr id="14" name="正方形/長方形 13"/>
          <p:cNvSpPr/>
          <p:nvPr/>
        </p:nvSpPr>
        <p:spPr>
          <a:xfrm>
            <a:off x="5169023" y="5573852"/>
            <a:ext cx="3600400"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latin typeface="ＭＳ ゴシック" pitchFamily="49" charset="-128"/>
              </a:rPr>
              <a:t>前任者のユーザ</a:t>
            </a:r>
            <a:r>
              <a:rPr lang="en-US" altLang="ja-JP" sz="1600" dirty="0">
                <a:latin typeface="ＭＳ ゴシック" pitchFamily="49" charset="-128"/>
              </a:rPr>
              <a:t>ID</a:t>
            </a:r>
            <a:r>
              <a:rPr lang="ja-JP" altLang="en-US" sz="1600" dirty="0">
                <a:latin typeface="ＭＳ ゴシック" pitchFamily="49" charset="-128"/>
              </a:rPr>
              <a:t>と氏名</a:t>
            </a:r>
            <a:r>
              <a:rPr lang="ja-JP" altLang="en-US" sz="1600" dirty="0">
                <a:solidFill>
                  <a:schemeClr val="tx1"/>
                </a:solidFill>
                <a:latin typeface="ＭＳ ゴシック" pitchFamily="49" charset="-128"/>
              </a:rPr>
              <a:t>を記入</a:t>
            </a:r>
          </a:p>
        </p:txBody>
      </p:sp>
      <p:sp>
        <p:nvSpPr>
          <p:cNvPr id="16" name="正方形/長方形 15"/>
          <p:cNvSpPr/>
          <p:nvPr/>
        </p:nvSpPr>
        <p:spPr>
          <a:xfrm>
            <a:off x="328936" y="716968"/>
            <a:ext cx="9577064" cy="646331"/>
          </a:xfrm>
          <a:prstGeom prst="rect">
            <a:avLst/>
          </a:prstGeom>
          <a:ln cap="rnd">
            <a:noFill/>
          </a:ln>
        </p:spPr>
        <p:style>
          <a:lnRef idx="2">
            <a:schemeClr val="accent2"/>
          </a:lnRef>
          <a:fillRef idx="1">
            <a:schemeClr val="lt1"/>
          </a:fillRef>
          <a:effectRef idx="0">
            <a:schemeClr val="accent2"/>
          </a:effectRef>
          <a:fontRef idx="minor">
            <a:schemeClr val="dk1"/>
          </a:fontRef>
        </p:style>
        <p:txBody>
          <a:bodyPr wrap="square">
            <a:spAutoFit/>
          </a:bodyPr>
          <a:lstStyle/>
          <a:p>
            <a:pPr eaLnBrk="1" hangingPunct="1">
              <a:spcBef>
                <a:spcPts val="0"/>
              </a:spcBef>
              <a:defRPr/>
            </a:pPr>
            <a:r>
              <a:rPr lang="ja-JP" altLang="en-US" sz="1800" dirty="0">
                <a:solidFill>
                  <a:schemeClr val="tx1"/>
                </a:solidFill>
                <a:latin typeface="ＭＳ ゴシック" panose="020B0609070205080204" pitchFamily="49" charset="-128"/>
                <a:ea typeface="ＭＳ ゴシック" panose="020B0609070205080204" pitchFamily="49" charset="-128"/>
              </a:rPr>
              <a:t>（３）人事異動等により農業者年金の</a:t>
            </a:r>
            <a:r>
              <a:rPr lang="ja-JP" altLang="en-US" sz="1800" dirty="0">
                <a:solidFill>
                  <a:srgbClr val="FF0000"/>
                </a:solidFill>
                <a:latin typeface="ＭＳ ゴシック" panose="020B0609070205080204" pitchFamily="49" charset="-128"/>
                <a:ea typeface="ＭＳ ゴシック" panose="020B0609070205080204" pitchFamily="49" charset="-128"/>
              </a:rPr>
              <a:t>担当者ではなくなった</a:t>
            </a:r>
            <a:r>
              <a:rPr lang="ja-JP" altLang="en-US" sz="1800" dirty="0">
                <a:solidFill>
                  <a:schemeClr val="tx1"/>
                </a:solidFill>
                <a:latin typeface="ＭＳ ゴシック" panose="020B0609070205080204" pitchFamily="49" charset="-128"/>
                <a:ea typeface="ＭＳ ゴシック" panose="020B0609070205080204" pitchFamily="49" charset="-128"/>
              </a:rPr>
              <a:t>場合</a:t>
            </a:r>
            <a:endParaRPr lang="en-US" altLang="ja-JP" sz="1800" dirty="0">
              <a:solidFill>
                <a:schemeClr val="tx1"/>
              </a:solidFill>
              <a:latin typeface="ＭＳ ゴシック" panose="020B0609070205080204" pitchFamily="49" charset="-128"/>
              <a:ea typeface="ＭＳ ゴシック" panose="020B0609070205080204" pitchFamily="49" charset="-128"/>
            </a:endParaRPr>
          </a:p>
          <a:p>
            <a:pPr eaLnBrk="1" hangingPunct="1">
              <a:spcBef>
                <a:spcPts val="0"/>
              </a:spcBef>
              <a:defRPr/>
            </a:pPr>
            <a:r>
              <a:rPr lang="ja-JP" altLang="en-US" sz="1800" dirty="0">
                <a:solidFill>
                  <a:schemeClr val="tx1"/>
                </a:solidFill>
                <a:latin typeface="ＭＳ ゴシック" panose="020B0609070205080204" pitchFamily="49" charset="-128"/>
                <a:ea typeface="ＭＳ ゴシック" panose="020B0609070205080204" pitchFamily="49" charset="-128"/>
              </a:rPr>
              <a:t>　　　</a:t>
            </a:r>
            <a:r>
              <a:rPr lang="en-US" altLang="ja-JP" sz="1600" dirty="0">
                <a:solidFill>
                  <a:schemeClr val="tx1"/>
                </a:solidFill>
                <a:latin typeface="ＭＳ Ｐゴシック" panose="020B0600070205080204" pitchFamily="50" charset="-128"/>
                <a:ea typeface="ＭＳ Ｐゴシック" panose="020B0600070205080204" pitchFamily="50" charset="-128"/>
              </a:rPr>
              <a:t>※</a:t>
            </a:r>
            <a:r>
              <a:rPr lang="ja-JP" altLang="en-US" sz="1600" dirty="0">
                <a:solidFill>
                  <a:schemeClr val="tx1"/>
                </a:solidFill>
                <a:latin typeface="ＭＳ Ｐゴシック" panose="020B0600070205080204" pitchFamily="50" charset="-128"/>
                <a:ea typeface="ＭＳ Ｐゴシック" panose="020B0600070205080204" pitchFamily="50" charset="-128"/>
              </a:rPr>
              <a:t>新しい事業所で引き続き農業者年金の担当をする場合でも届出が必要</a:t>
            </a:r>
            <a:r>
              <a:rPr lang="ja-JP" altLang="en-US" sz="1600" dirty="0">
                <a:solidFill>
                  <a:srgbClr val="0070C0"/>
                </a:solidFill>
                <a:latin typeface="ＭＳ Ｐゴシック" panose="020B0600070205080204" pitchFamily="50" charset="-128"/>
                <a:ea typeface="ＭＳ Ｐゴシック" panose="020B0600070205080204" pitchFamily="50" charset="-128"/>
              </a:rPr>
              <a:t>（旧事業所での登録を削除）</a:t>
            </a:r>
            <a:endParaRPr lang="ja-JP" altLang="en-US" sz="1800" dirty="0">
              <a:solidFill>
                <a:srgbClr val="0070C0"/>
              </a:solidFill>
              <a:latin typeface="ＭＳ Ｐゴシック" panose="020B0600070205080204" pitchFamily="50" charset="-128"/>
              <a:ea typeface="ＭＳ Ｐゴシック" panose="020B0600070205080204" pitchFamily="50" charset="-128"/>
            </a:endParaRPr>
          </a:p>
        </p:txBody>
      </p:sp>
      <p:pic>
        <p:nvPicPr>
          <p:cNvPr id="12" name="図 11"/>
          <p:cNvPicPr>
            <a:picLocks noChangeAspect="1"/>
          </p:cNvPicPr>
          <p:nvPr/>
        </p:nvPicPr>
        <p:blipFill>
          <a:blip r:embed="rId3"/>
          <a:stretch>
            <a:fillRect/>
          </a:stretch>
        </p:blipFill>
        <p:spPr>
          <a:xfrm>
            <a:off x="8013340" y="44624"/>
            <a:ext cx="1800200" cy="389405"/>
          </a:xfrm>
          <a:prstGeom prst="rect">
            <a:avLst/>
          </a:prstGeom>
        </p:spPr>
      </p:pic>
      <p:sp>
        <p:nvSpPr>
          <p:cNvPr id="15" name="正方形/長方形 14"/>
          <p:cNvSpPr/>
          <p:nvPr/>
        </p:nvSpPr>
        <p:spPr>
          <a:xfrm>
            <a:off x="56456" y="4490661"/>
            <a:ext cx="2643342" cy="1077218"/>
          </a:xfrm>
          <a:prstGeom prst="rect">
            <a:avLst/>
          </a:prstGeom>
          <a:ln cap="rnd">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eaLnBrk="1" hangingPunct="1">
              <a:spcBef>
                <a:spcPct val="50000"/>
              </a:spcBef>
              <a:defRPr/>
            </a:pPr>
            <a:r>
              <a:rPr lang="en-US" altLang="ja-JP" sz="1600" dirty="0">
                <a:latin typeface="ＭＳ ゴシック" pitchFamily="49" charset="-128"/>
              </a:rPr>
              <a:t>※</a:t>
            </a:r>
            <a:r>
              <a:rPr lang="ja-JP" altLang="en-US" sz="1600" dirty="0">
                <a:solidFill>
                  <a:schemeClr val="tx1"/>
                </a:solidFill>
                <a:latin typeface="ＭＳ ゴシック" pitchFamily="49" charset="-128"/>
              </a:rPr>
              <a:t>後任の担当者は、前任者のユーザＩＤ及びパスワードを使用して、ログインしないでください。</a:t>
            </a:r>
          </a:p>
        </p:txBody>
      </p:sp>
      <p:sp>
        <p:nvSpPr>
          <p:cNvPr id="9" name="正方形/長方形 8">
            <a:extLst>
              <a:ext uri="{FF2B5EF4-FFF2-40B4-BE49-F238E27FC236}">
                <a16:creationId xmlns:a16="http://schemas.microsoft.com/office/drawing/2014/main" id="{F791DE31-D30A-4A4D-944B-1F1B5C770780}"/>
              </a:ext>
            </a:extLst>
          </p:cNvPr>
          <p:cNvSpPr/>
          <p:nvPr/>
        </p:nvSpPr>
        <p:spPr bwMode="auto">
          <a:xfrm>
            <a:off x="6303379" y="2743985"/>
            <a:ext cx="432048" cy="188159"/>
          </a:xfrm>
          <a:prstGeom prst="rect">
            <a:avLst/>
          </a:prstGeom>
          <a:solidFill>
            <a:schemeClr val="bg1"/>
          </a:solidFill>
          <a:ln w="6350" algn="ctr">
            <a:solidFill>
              <a:schemeClr val="bg1"/>
            </a:solidFill>
            <a:round/>
            <a:headEnd/>
            <a:tailEnd/>
          </a:ln>
        </p:spPr>
        <p:txBody>
          <a:bodyPr rtlCol="0" anchor="ctr">
            <a:spAutoFit/>
          </a:bodyPr>
          <a:lstStyle/>
          <a:p>
            <a:pPr algn="ctr" defTabSz="1108075"/>
            <a:endParaRPr kumimoji="1" lang="ja-JP" altLang="en-US"/>
          </a:p>
        </p:txBody>
      </p:sp>
      <p:sp>
        <p:nvSpPr>
          <p:cNvPr id="3" name="テキスト ボックス 2">
            <a:extLst>
              <a:ext uri="{FF2B5EF4-FFF2-40B4-BE49-F238E27FC236}">
                <a16:creationId xmlns:a16="http://schemas.microsoft.com/office/drawing/2014/main" id="{DE1CC076-1416-419A-A7A5-80F398807242}"/>
              </a:ext>
            </a:extLst>
          </p:cNvPr>
          <p:cNvSpPr txBox="1"/>
          <p:nvPr/>
        </p:nvSpPr>
        <p:spPr>
          <a:xfrm>
            <a:off x="6410117" y="2722239"/>
            <a:ext cx="504056" cy="230832"/>
          </a:xfrm>
          <a:prstGeom prst="rect">
            <a:avLst/>
          </a:prstGeom>
          <a:noFill/>
        </p:spPr>
        <p:txBody>
          <a:bodyPr wrap="square" rtlCol="0">
            <a:spAutoFit/>
          </a:bodyPr>
          <a:lstStyle/>
          <a:p>
            <a:r>
              <a:rPr kumimoji="1" lang="ja-JP" altLang="en-US" sz="900" dirty="0">
                <a:latin typeface="ＭＳ Ｐ明朝" panose="02020600040205080304" pitchFamily="18" charset="-128"/>
                <a:ea typeface="ＭＳ Ｐ明朝" panose="02020600040205080304" pitchFamily="18" charset="-128"/>
              </a:rPr>
              <a:t>令和</a:t>
            </a:r>
          </a:p>
        </p:txBody>
      </p:sp>
    </p:spTree>
    <p:extLst>
      <p:ext uri="{BB962C8B-B14F-4D97-AF65-F5344CB8AC3E}">
        <p14:creationId xmlns:p14="http://schemas.microsoft.com/office/powerpoint/2010/main" val="2536113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2"/>
          <a:stretch>
            <a:fillRect/>
          </a:stretch>
        </p:blipFill>
        <p:spPr>
          <a:xfrm>
            <a:off x="2480768" y="2078403"/>
            <a:ext cx="5119850" cy="4630519"/>
          </a:xfrm>
          <a:prstGeom prst="rect">
            <a:avLst/>
          </a:prstGeom>
          <a:ln>
            <a:solidFill>
              <a:schemeClr val="tx1"/>
            </a:solidFill>
          </a:ln>
        </p:spPr>
      </p:pic>
      <p:sp>
        <p:nvSpPr>
          <p:cNvPr id="2" name="スライド番号プレースホルダー 1"/>
          <p:cNvSpPr>
            <a:spLocks noGrp="1"/>
          </p:cNvSpPr>
          <p:nvPr>
            <p:ph type="sldNum" sz="quarter" idx="12"/>
          </p:nvPr>
        </p:nvSpPr>
        <p:spPr>
          <a:xfrm>
            <a:off x="7401272" y="6237581"/>
            <a:ext cx="2309812" cy="477838"/>
          </a:xfrm>
        </p:spPr>
        <p:txBody>
          <a:bodyPr/>
          <a:lstStyle/>
          <a:p>
            <a:pPr>
              <a:defRPr/>
            </a:pPr>
            <a:fld id="{19A71279-1330-42EA-97E2-C5A34A1C09A1}" type="slidenum">
              <a:rPr lang="en-US" altLang="ja-JP" smtClean="0"/>
              <a:pPr>
                <a:defRPr/>
              </a:pPr>
              <a:t>8</a:t>
            </a:fld>
            <a:endParaRPr lang="en-US" altLang="ja-JP"/>
          </a:p>
        </p:txBody>
      </p:sp>
      <p:sp>
        <p:nvSpPr>
          <p:cNvPr id="3" name="正方形/長方形 2"/>
          <p:cNvSpPr/>
          <p:nvPr/>
        </p:nvSpPr>
        <p:spPr>
          <a:xfrm>
            <a:off x="111732" y="149972"/>
            <a:ext cx="6552728" cy="400110"/>
          </a:xfrm>
          <a:prstGeom prst="rect">
            <a:avLst/>
          </a:prstGeom>
        </p:spPr>
        <p:txBody>
          <a:bodyPr wrap="square">
            <a:spAutoFit/>
          </a:bodyPr>
          <a:lstStyle/>
          <a:p>
            <a:pPr eaLnBrk="1" hangingPunct="1">
              <a:spcBef>
                <a:spcPct val="50000"/>
              </a:spcBef>
              <a:defRPr/>
            </a:pPr>
            <a:r>
              <a:rPr lang="ja-JP" altLang="en-US" sz="2000" dirty="0">
                <a:latin typeface="ＭＳ ゴシック" pitchFamily="49" charset="-128"/>
              </a:rPr>
              <a:t>３</a:t>
            </a:r>
            <a:r>
              <a:rPr lang="en-US" altLang="ja-JP" sz="2000" dirty="0">
                <a:latin typeface="ＭＳ ゴシック" pitchFamily="49" charset="-128"/>
              </a:rPr>
              <a:t>.</a:t>
            </a:r>
            <a:r>
              <a:rPr lang="ja-JP" altLang="en-US" sz="2000" dirty="0">
                <a:latin typeface="ＭＳ ゴシック" pitchFamily="49" charset="-128"/>
              </a:rPr>
              <a:t>その他の手続き　　</a:t>
            </a:r>
          </a:p>
        </p:txBody>
      </p:sp>
      <p:sp>
        <p:nvSpPr>
          <p:cNvPr id="4" name="正方形/長方形 3"/>
          <p:cNvSpPr/>
          <p:nvPr/>
        </p:nvSpPr>
        <p:spPr>
          <a:xfrm>
            <a:off x="783096" y="909172"/>
            <a:ext cx="8559472" cy="400110"/>
          </a:xfrm>
          <a:prstGeom prst="rect">
            <a:avLst/>
          </a:prstGeom>
        </p:spPr>
        <p:txBody>
          <a:bodyPr wrap="square">
            <a:spAutoFit/>
          </a:bodyPr>
          <a:lstStyle/>
          <a:p>
            <a:pPr eaLnBrk="1" hangingPunct="1">
              <a:spcBef>
                <a:spcPct val="50000"/>
              </a:spcBef>
              <a:defRPr/>
            </a:pPr>
            <a:r>
              <a:rPr lang="en-US" altLang="ja-JP" sz="2000" dirty="0">
                <a:latin typeface="ＭＳ ゴシック" pitchFamily="49" charset="-128"/>
              </a:rPr>
              <a:t>【</a:t>
            </a:r>
            <a:r>
              <a:rPr lang="ja-JP" altLang="en-US" sz="2000" dirty="0">
                <a:latin typeface="ＭＳ ゴシック" pitchFamily="49" charset="-128"/>
              </a:rPr>
              <a:t>必要な申請様式　</a:t>
            </a:r>
            <a:r>
              <a:rPr lang="ja-JP" altLang="en-US" sz="2000" dirty="0">
                <a:latin typeface="ＭＳ ゴシック" pitchFamily="49" charset="-128"/>
                <a:sym typeface="Wingdings" panose="05000000000000000000" pitchFamily="2" charset="2"/>
              </a:rPr>
              <a:t>様式第５号</a:t>
            </a:r>
            <a:r>
              <a:rPr lang="en-US" altLang="ja-JP" sz="2000" dirty="0">
                <a:latin typeface="ＭＳ ゴシック" pitchFamily="49" charset="-128"/>
              </a:rPr>
              <a:t>】</a:t>
            </a:r>
            <a:r>
              <a:rPr lang="ja-JP" altLang="en-US" sz="2000" dirty="0">
                <a:latin typeface="ＭＳ ゴシック" pitchFamily="49" charset="-128"/>
              </a:rPr>
              <a:t>　　　　</a:t>
            </a:r>
          </a:p>
        </p:txBody>
      </p:sp>
      <p:sp>
        <p:nvSpPr>
          <p:cNvPr id="5" name="正方形/長方形 4"/>
          <p:cNvSpPr/>
          <p:nvPr/>
        </p:nvSpPr>
        <p:spPr>
          <a:xfrm>
            <a:off x="2216696" y="1484784"/>
            <a:ext cx="4824537" cy="1298817"/>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 様式第５号 </a:t>
            </a:r>
            <a:r>
              <a:rPr lang="en-US" altLang="ja-JP" sz="1600" dirty="0">
                <a:latin typeface="ＭＳ ゴシック" pitchFamily="49" charset="-128"/>
              </a:rPr>
              <a:t>】</a:t>
            </a:r>
            <a:endParaRPr lang="ja-JP" altLang="en-US" sz="1600" dirty="0">
              <a:latin typeface="ＭＳ ゴシック" pitchFamily="49" charset="-128"/>
            </a:endParaRPr>
          </a:p>
          <a:p>
            <a:pPr defTabSz="1108075">
              <a:spcBef>
                <a:spcPct val="20000"/>
              </a:spcBef>
            </a:pPr>
            <a:r>
              <a:rPr lang="ja-JP" altLang="en-US" sz="1600" dirty="0">
                <a:latin typeface="ＭＳ ゴシック" pitchFamily="49" charset="-128"/>
              </a:rPr>
              <a:t>　</a:t>
            </a:r>
            <a:r>
              <a:rPr lang="zh-TW" altLang="en-US" sz="1600" dirty="0">
                <a:latin typeface="ＭＳ ゴシック" pitchFamily="49" charset="-128"/>
              </a:rPr>
              <a:t>電子証明書再交付申請書</a:t>
            </a:r>
          </a:p>
          <a:p>
            <a:pPr lvl="0" defTabSz="1108075">
              <a:spcBef>
                <a:spcPct val="20000"/>
              </a:spcBef>
            </a:pPr>
            <a:endParaRPr lang="ja-JP" altLang="en-US" sz="1600" dirty="0">
              <a:latin typeface="ＭＳ ゴシック" pitchFamily="49" charset="-128"/>
            </a:endParaRPr>
          </a:p>
          <a:p>
            <a:pPr eaLnBrk="1" hangingPunct="1">
              <a:spcBef>
                <a:spcPct val="50000"/>
              </a:spcBef>
              <a:defRPr/>
            </a:pPr>
            <a:r>
              <a:rPr lang="ja-JP" altLang="en-US" sz="1600" dirty="0">
                <a:latin typeface="ＭＳ ゴシック" pitchFamily="49" charset="-128"/>
              </a:rPr>
              <a:t>　　</a:t>
            </a:r>
          </a:p>
        </p:txBody>
      </p:sp>
      <p:sp>
        <p:nvSpPr>
          <p:cNvPr id="7" name="テキスト ボックス 1"/>
          <p:cNvSpPr txBox="1">
            <a:spLocks noChangeArrowheads="1"/>
          </p:cNvSpPr>
          <p:nvPr/>
        </p:nvSpPr>
        <p:spPr bwMode="auto">
          <a:xfrm>
            <a:off x="2628425" y="4885558"/>
            <a:ext cx="4676879" cy="402663"/>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14" name="正方形/長方形 13"/>
          <p:cNvSpPr/>
          <p:nvPr/>
        </p:nvSpPr>
        <p:spPr>
          <a:xfrm>
            <a:off x="4966864" y="4393662"/>
            <a:ext cx="3600400"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solidFill>
                  <a:schemeClr val="tx1"/>
                </a:solidFill>
                <a:latin typeface="ＭＳ ゴシック" pitchFamily="49" charset="-128"/>
              </a:rPr>
              <a:t>利用者のユーザ</a:t>
            </a:r>
            <a:r>
              <a:rPr lang="en-US" altLang="ja-JP" sz="1600" dirty="0">
                <a:solidFill>
                  <a:schemeClr val="tx1"/>
                </a:solidFill>
                <a:latin typeface="ＭＳ ゴシック" pitchFamily="49" charset="-128"/>
              </a:rPr>
              <a:t>ID</a:t>
            </a:r>
            <a:r>
              <a:rPr lang="ja-JP" altLang="en-US" sz="1600" dirty="0">
                <a:solidFill>
                  <a:schemeClr val="tx1"/>
                </a:solidFill>
                <a:latin typeface="ＭＳ ゴシック" pitchFamily="49" charset="-128"/>
              </a:rPr>
              <a:t>と氏名を記入</a:t>
            </a:r>
          </a:p>
        </p:txBody>
      </p:sp>
      <p:sp>
        <p:nvSpPr>
          <p:cNvPr id="15" name="テキスト ボックス 1"/>
          <p:cNvSpPr txBox="1">
            <a:spLocks noChangeArrowheads="1"/>
          </p:cNvSpPr>
          <p:nvPr/>
        </p:nvSpPr>
        <p:spPr bwMode="auto">
          <a:xfrm>
            <a:off x="2628425" y="5797240"/>
            <a:ext cx="4676879" cy="744502"/>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17" name="正方形/長方形 16"/>
          <p:cNvSpPr/>
          <p:nvPr/>
        </p:nvSpPr>
        <p:spPr>
          <a:xfrm>
            <a:off x="5817205" y="5373453"/>
            <a:ext cx="2052863"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latin typeface="ＭＳ ゴシック" pitchFamily="49" charset="-128"/>
              </a:rPr>
              <a:t>再交付の</a:t>
            </a:r>
            <a:r>
              <a:rPr lang="ja-JP" altLang="en-US" sz="1600" dirty="0">
                <a:solidFill>
                  <a:schemeClr val="tx1"/>
                </a:solidFill>
                <a:latin typeface="ＭＳ ゴシック" pitchFamily="49" charset="-128"/>
              </a:rPr>
              <a:t>理由</a:t>
            </a:r>
            <a:r>
              <a:rPr lang="ja-JP" altLang="en-US" sz="1600" dirty="0">
                <a:latin typeface="ＭＳ ゴシック" pitchFamily="49" charset="-128"/>
              </a:rPr>
              <a:t>を選択</a:t>
            </a:r>
          </a:p>
        </p:txBody>
      </p:sp>
      <p:pic>
        <p:nvPicPr>
          <p:cNvPr id="11" name="図 10"/>
          <p:cNvPicPr>
            <a:picLocks noChangeAspect="1"/>
          </p:cNvPicPr>
          <p:nvPr/>
        </p:nvPicPr>
        <p:blipFill>
          <a:blip r:embed="rId3"/>
          <a:stretch>
            <a:fillRect/>
          </a:stretch>
        </p:blipFill>
        <p:spPr>
          <a:xfrm>
            <a:off x="8013340" y="44624"/>
            <a:ext cx="1800200" cy="389405"/>
          </a:xfrm>
          <a:prstGeom prst="rect">
            <a:avLst/>
          </a:prstGeom>
        </p:spPr>
      </p:pic>
      <p:sp>
        <p:nvSpPr>
          <p:cNvPr id="12" name="正方形/長方形 11"/>
          <p:cNvSpPr/>
          <p:nvPr/>
        </p:nvSpPr>
        <p:spPr>
          <a:xfrm>
            <a:off x="416496" y="550082"/>
            <a:ext cx="9561512" cy="400110"/>
          </a:xfrm>
          <a:prstGeom prst="rect">
            <a:avLst/>
          </a:prstGeom>
        </p:spPr>
        <p:txBody>
          <a:bodyPr wrap="square">
            <a:spAutoFit/>
          </a:bodyPr>
          <a:lstStyle/>
          <a:p>
            <a:pPr eaLnBrk="1" hangingPunct="1">
              <a:spcBef>
                <a:spcPct val="50000"/>
              </a:spcBef>
              <a:defRPr/>
            </a:pPr>
            <a:r>
              <a:rPr lang="en-US" altLang="ja-JP" sz="2000" dirty="0">
                <a:latin typeface="ＭＳ ゴシック" pitchFamily="49" charset="-128"/>
              </a:rPr>
              <a:t>(</a:t>
            </a:r>
            <a:r>
              <a:rPr lang="ja-JP" altLang="en-US" sz="2000" dirty="0">
                <a:latin typeface="ＭＳ ゴシック" pitchFamily="49" charset="-128"/>
              </a:rPr>
              <a:t>１</a:t>
            </a:r>
            <a:r>
              <a:rPr lang="en-US" altLang="ja-JP" sz="2000" dirty="0">
                <a:latin typeface="ＭＳ ゴシック" pitchFamily="49" charset="-128"/>
              </a:rPr>
              <a:t>)</a:t>
            </a:r>
            <a:r>
              <a:rPr lang="ja-JP" altLang="en-US" sz="2000" dirty="0">
                <a:latin typeface="ＭＳ ゴシック" pitchFamily="49" charset="-128"/>
              </a:rPr>
              <a:t>パソコンの変更、有効期間満了</a:t>
            </a:r>
            <a:r>
              <a:rPr lang="en-US" altLang="ja-JP" sz="2000" dirty="0">
                <a:latin typeface="ＭＳ ゴシック" pitchFamily="49" charset="-128"/>
              </a:rPr>
              <a:t>(</a:t>
            </a:r>
            <a:r>
              <a:rPr lang="ja-JP" altLang="en-US" sz="2000" dirty="0">
                <a:latin typeface="ＭＳ ゴシック" pitchFamily="49" charset="-128"/>
              </a:rPr>
              <a:t>３年間</a:t>
            </a:r>
            <a:r>
              <a:rPr lang="en-US" altLang="ja-JP" sz="2000" dirty="0">
                <a:latin typeface="ＭＳ ゴシック" pitchFamily="49" charset="-128"/>
              </a:rPr>
              <a:t>)</a:t>
            </a:r>
            <a:r>
              <a:rPr lang="ja-JP" altLang="en-US" sz="2000" dirty="0">
                <a:latin typeface="ＭＳ ゴシック" pitchFamily="49" charset="-128"/>
              </a:rPr>
              <a:t>　　</a:t>
            </a:r>
          </a:p>
        </p:txBody>
      </p:sp>
      <p:sp>
        <p:nvSpPr>
          <p:cNvPr id="6" name="正方形/長方形 5">
            <a:extLst>
              <a:ext uri="{FF2B5EF4-FFF2-40B4-BE49-F238E27FC236}">
                <a16:creationId xmlns:a16="http://schemas.microsoft.com/office/drawing/2014/main" id="{C4E644F3-6348-4A19-982B-5AFED05C18B2}"/>
              </a:ext>
            </a:extLst>
          </p:cNvPr>
          <p:cNvSpPr/>
          <p:nvPr/>
        </p:nvSpPr>
        <p:spPr bwMode="auto">
          <a:xfrm>
            <a:off x="5937152" y="2467615"/>
            <a:ext cx="504056" cy="220698"/>
          </a:xfrm>
          <a:prstGeom prst="rect">
            <a:avLst/>
          </a:prstGeom>
          <a:solidFill>
            <a:schemeClr val="bg1"/>
          </a:solidFill>
          <a:ln w="6350" algn="ctr">
            <a:noFill/>
            <a:round/>
            <a:headEnd/>
            <a:tailEnd/>
          </a:ln>
        </p:spPr>
        <p:txBody>
          <a:bodyPr rtlCol="0" anchor="ctr">
            <a:spAutoFit/>
          </a:bodyPr>
          <a:lstStyle/>
          <a:p>
            <a:pPr algn="ctr" defTabSz="1108075"/>
            <a:endParaRPr kumimoji="1" lang="ja-JP" altLang="en-US"/>
          </a:p>
        </p:txBody>
      </p:sp>
      <p:sp>
        <p:nvSpPr>
          <p:cNvPr id="13" name="テキスト ボックス 12">
            <a:extLst>
              <a:ext uri="{FF2B5EF4-FFF2-40B4-BE49-F238E27FC236}">
                <a16:creationId xmlns:a16="http://schemas.microsoft.com/office/drawing/2014/main" id="{64C907A6-B60C-46A6-9EA4-FD6371EBDD79}"/>
              </a:ext>
            </a:extLst>
          </p:cNvPr>
          <p:cNvSpPr txBox="1"/>
          <p:nvPr/>
        </p:nvSpPr>
        <p:spPr>
          <a:xfrm>
            <a:off x="5992278" y="2479969"/>
            <a:ext cx="504056" cy="230832"/>
          </a:xfrm>
          <a:prstGeom prst="rect">
            <a:avLst/>
          </a:prstGeom>
          <a:noFill/>
        </p:spPr>
        <p:txBody>
          <a:bodyPr wrap="square" rtlCol="0">
            <a:spAutoFit/>
          </a:bodyPr>
          <a:lstStyle/>
          <a:p>
            <a:r>
              <a:rPr kumimoji="1" lang="ja-JP" altLang="en-US" sz="900" dirty="0">
                <a:latin typeface="ＭＳ Ｐ明朝" panose="02020600040205080304" pitchFamily="18" charset="-128"/>
                <a:ea typeface="ＭＳ Ｐ明朝" panose="02020600040205080304" pitchFamily="18" charset="-128"/>
              </a:rPr>
              <a:t>令和</a:t>
            </a:r>
          </a:p>
        </p:txBody>
      </p:sp>
    </p:spTree>
    <p:extLst>
      <p:ext uri="{BB962C8B-B14F-4D97-AF65-F5344CB8AC3E}">
        <p14:creationId xmlns:p14="http://schemas.microsoft.com/office/powerpoint/2010/main" val="3377352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204668" y="6255158"/>
            <a:ext cx="2309812" cy="477838"/>
          </a:xfrm>
        </p:spPr>
        <p:txBody>
          <a:bodyPr/>
          <a:lstStyle/>
          <a:p>
            <a:pPr>
              <a:defRPr/>
            </a:pPr>
            <a:fld id="{6D2F5050-3A24-4CC5-822A-3E8B0F7EAC1F}" type="slidenum">
              <a:rPr lang="en-US" altLang="ja-JP" smtClean="0"/>
              <a:pPr>
                <a:defRPr/>
              </a:pPr>
              <a:t>9</a:t>
            </a:fld>
            <a:endParaRPr lang="en-US" altLang="ja-JP"/>
          </a:p>
        </p:txBody>
      </p:sp>
      <p:pic>
        <p:nvPicPr>
          <p:cNvPr id="5" name="図 4"/>
          <p:cNvPicPr>
            <a:picLocks noChangeAspect="1"/>
          </p:cNvPicPr>
          <p:nvPr/>
        </p:nvPicPr>
        <p:blipFill>
          <a:blip r:embed="rId2"/>
          <a:stretch>
            <a:fillRect/>
          </a:stretch>
        </p:blipFill>
        <p:spPr>
          <a:xfrm>
            <a:off x="488503" y="853352"/>
            <a:ext cx="8712969" cy="5527976"/>
          </a:xfrm>
          <a:prstGeom prst="rect">
            <a:avLst/>
          </a:prstGeom>
        </p:spPr>
      </p:pic>
      <p:sp>
        <p:nvSpPr>
          <p:cNvPr id="6" name="Text Box 2"/>
          <p:cNvSpPr txBox="1">
            <a:spLocks noChangeArrowheads="1"/>
          </p:cNvSpPr>
          <p:nvPr/>
        </p:nvSpPr>
        <p:spPr bwMode="auto">
          <a:xfrm>
            <a:off x="128464" y="159654"/>
            <a:ext cx="8635045" cy="707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lvl1pPr defTabSz="1357313" eaLnBrk="0" hangingPunct="0">
              <a:defRPr kumimoji="1" sz="2200">
                <a:solidFill>
                  <a:schemeClr val="tx1"/>
                </a:solidFill>
                <a:latin typeface="Arial" charset="0"/>
                <a:ea typeface="ＭＳ ゴシック" pitchFamily="49" charset="-128"/>
              </a:defRPr>
            </a:lvl1pPr>
            <a:lvl2pPr marL="742950" indent="-285750" defTabSz="1357313" eaLnBrk="0" hangingPunct="0">
              <a:defRPr kumimoji="1" sz="2200">
                <a:solidFill>
                  <a:schemeClr val="tx1"/>
                </a:solidFill>
                <a:latin typeface="Arial" charset="0"/>
                <a:ea typeface="ＭＳ ゴシック" pitchFamily="49" charset="-128"/>
              </a:defRPr>
            </a:lvl2pPr>
            <a:lvl3pPr marL="1143000" indent="-228600" defTabSz="1357313" eaLnBrk="0" hangingPunct="0">
              <a:defRPr kumimoji="1" sz="2200">
                <a:solidFill>
                  <a:schemeClr val="tx1"/>
                </a:solidFill>
                <a:latin typeface="Arial" charset="0"/>
                <a:ea typeface="ＭＳ ゴシック" pitchFamily="49" charset="-128"/>
              </a:defRPr>
            </a:lvl3pPr>
            <a:lvl4pPr marL="1600200" indent="-228600" defTabSz="1357313" eaLnBrk="0" hangingPunct="0">
              <a:defRPr kumimoji="1" sz="2200">
                <a:solidFill>
                  <a:schemeClr val="tx1"/>
                </a:solidFill>
                <a:latin typeface="Arial" charset="0"/>
                <a:ea typeface="ＭＳ ゴシック" pitchFamily="49" charset="-128"/>
              </a:defRPr>
            </a:lvl4pPr>
            <a:lvl5pPr marL="2057400" indent="-228600" defTabSz="1357313" eaLnBrk="0" hangingPunct="0">
              <a:defRPr kumimoji="1" sz="22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defTabSz="746178" eaLnBrk="1" hangingPunct="1">
              <a:defRPr/>
            </a:pPr>
            <a:r>
              <a:rPr lang="en-US" altLang="ja-JP" sz="2000" dirty="0">
                <a:latin typeface="ＭＳ ゴシック" pitchFamily="49" charset="-128"/>
              </a:rPr>
              <a:t>【</a:t>
            </a:r>
            <a:r>
              <a:rPr lang="ja-JP" altLang="en-US" sz="2000" dirty="0">
                <a:latin typeface="ＭＳ ゴシック" pitchFamily="49" charset="-128"/>
              </a:rPr>
              <a:t>参考</a:t>
            </a:r>
            <a:r>
              <a:rPr lang="en-US" altLang="ja-JP" sz="2000" dirty="0">
                <a:latin typeface="ＭＳ ゴシック" pitchFamily="49" charset="-128"/>
              </a:rPr>
              <a:t>】</a:t>
            </a:r>
            <a:endParaRPr lang="ja-JP" altLang="en-US" sz="2000" dirty="0">
              <a:latin typeface="ＭＳ ゴシック" pitchFamily="49" charset="-128"/>
            </a:endParaRPr>
          </a:p>
          <a:p>
            <a:pPr defTabSz="746178" eaLnBrk="1" hangingPunct="1">
              <a:defRPr/>
            </a:pPr>
            <a:r>
              <a:rPr lang="ja-JP" altLang="en-US" sz="2000" dirty="0">
                <a:latin typeface="ＭＳ ゴシック" pitchFamily="49" charset="-128"/>
              </a:rPr>
              <a:t>　　　　パスワードの有効期限、電子証明書の有効期限のお知らせ</a:t>
            </a:r>
          </a:p>
        </p:txBody>
      </p:sp>
      <p:sp>
        <p:nvSpPr>
          <p:cNvPr id="7" name="AutoShape 4"/>
          <p:cNvSpPr>
            <a:spLocks noChangeArrowheads="1"/>
          </p:cNvSpPr>
          <p:nvPr/>
        </p:nvSpPr>
        <p:spPr bwMode="auto">
          <a:xfrm>
            <a:off x="1352600" y="5040317"/>
            <a:ext cx="5904656" cy="680315"/>
          </a:xfrm>
          <a:prstGeom prst="wedgeRoundRectCallout">
            <a:avLst>
              <a:gd name="adj1" fmla="val -5383"/>
              <a:gd name="adj2" fmla="val -173290"/>
              <a:gd name="adj3" fmla="val 16667"/>
            </a:avLst>
          </a:prstGeom>
          <a:solidFill>
            <a:srgbClr val="CCFFCC"/>
          </a:solidFill>
          <a:ln w="9525">
            <a:solidFill>
              <a:schemeClr val="tx1"/>
            </a:solidFill>
            <a:miter lim="800000"/>
            <a:headEnd/>
            <a:tailEnd/>
          </a:ln>
        </p:spPr>
        <p:txBody>
          <a:bodyPr lIns="71054" tIns="35527" rIns="71054" bIns="35527"/>
          <a:lstStyle/>
          <a:p>
            <a:pPr defTabSz="746125"/>
            <a:r>
              <a:rPr lang="ja-JP" altLang="en-US" sz="1300" dirty="0">
                <a:latin typeface="ＭＳ ゴシック" pitchFamily="49" charset="-128"/>
              </a:rPr>
              <a:t>パスワードの有効期限が残り</a:t>
            </a:r>
            <a:r>
              <a:rPr lang="ja-JP" altLang="en-US" sz="1300" b="1" dirty="0">
                <a:latin typeface="ＭＳ ゴシック" pitchFamily="49" charset="-128"/>
              </a:rPr>
              <a:t>４０日以下</a:t>
            </a:r>
            <a:r>
              <a:rPr lang="ja-JP" altLang="en-US" sz="1300" dirty="0">
                <a:latin typeface="ＭＳ ゴシック" pitchFamily="49" charset="-128"/>
              </a:rPr>
              <a:t>になるとお知らせします。</a:t>
            </a:r>
            <a:endParaRPr lang="en-US" altLang="ja-JP" sz="1300" dirty="0">
              <a:latin typeface="ＭＳ ゴシック" pitchFamily="49" charset="-128"/>
            </a:endParaRPr>
          </a:p>
          <a:p>
            <a:pPr defTabSz="746125"/>
            <a:r>
              <a:rPr lang="ja-JP" altLang="en-US" sz="1300" dirty="0">
                <a:latin typeface="ＭＳ ゴシック" pitchFamily="49" charset="-128"/>
              </a:rPr>
              <a:t>電子証明書</a:t>
            </a:r>
            <a:r>
              <a:rPr lang="en-US" altLang="ja-JP" sz="1300" dirty="0">
                <a:latin typeface="ＭＳ ゴシック" pitchFamily="49" charset="-128"/>
              </a:rPr>
              <a:t>(</a:t>
            </a:r>
            <a:r>
              <a:rPr lang="ja-JP" altLang="en-US" sz="1300" dirty="0">
                <a:latin typeface="ＭＳ ゴシック" pitchFamily="49" charset="-128"/>
              </a:rPr>
              <a:t>ユーザ</a:t>
            </a:r>
            <a:r>
              <a:rPr lang="en-US" altLang="ja-JP" sz="1300" dirty="0">
                <a:latin typeface="ＭＳ ゴシック" pitchFamily="49" charset="-128"/>
              </a:rPr>
              <a:t>ID)</a:t>
            </a:r>
            <a:r>
              <a:rPr lang="ja-JP" altLang="en-US" sz="1300" dirty="0">
                <a:latin typeface="ＭＳ ゴシック" pitchFamily="49" charset="-128"/>
              </a:rPr>
              <a:t>の有効期限が残り</a:t>
            </a:r>
            <a:r>
              <a:rPr lang="ja-JP" altLang="en-US" sz="1300" b="1" dirty="0">
                <a:latin typeface="ＭＳ ゴシック" pitchFamily="49" charset="-128"/>
              </a:rPr>
              <a:t>６０日以下</a:t>
            </a:r>
            <a:r>
              <a:rPr lang="ja-JP" altLang="en-US" sz="1300" dirty="0">
                <a:latin typeface="ＭＳ ゴシック" pitchFamily="49" charset="-128"/>
              </a:rPr>
              <a:t>になるとお知らせします。</a:t>
            </a:r>
          </a:p>
        </p:txBody>
      </p:sp>
      <p:sp>
        <p:nvSpPr>
          <p:cNvPr id="8" name="AutoShape 3">
            <a:hlinkClick r:id="" action="ppaction://hlinkshowjump?jump=nextslide" highlightClick="1"/>
          </p:cNvPr>
          <p:cNvSpPr>
            <a:spLocks noChangeArrowheads="1"/>
          </p:cNvSpPr>
          <p:nvPr/>
        </p:nvSpPr>
        <p:spPr bwMode="auto">
          <a:xfrm>
            <a:off x="632520" y="3501008"/>
            <a:ext cx="5400600" cy="678303"/>
          </a:xfrm>
          <a:prstGeom prst="actionButtonBlank">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latin typeface="ＭＳ ゴシック" pitchFamily="49" charset="-128"/>
            </a:endParaRPr>
          </a:p>
        </p:txBody>
      </p:sp>
      <p:pic>
        <p:nvPicPr>
          <p:cNvPr id="9" name="図 8"/>
          <p:cNvPicPr>
            <a:picLocks noChangeAspect="1"/>
          </p:cNvPicPr>
          <p:nvPr/>
        </p:nvPicPr>
        <p:blipFill>
          <a:blip r:embed="rId3"/>
          <a:stretch>
            <a:fillRect/>
          </a:stretch>
        </p:blipFill>
        <p:spPr>
          <a:xfrm>
            <a:off x="8013340" y="44624"/>
            <a:ext cx="1800200" cy="389405"/>
          </a:xfrm>
          <a:prstGeom prst="rect">
            <a:avLst/>
          </a:prstGeom>
        </p:spPr>
      </p:pic>
      <p:sp>
        <p:nvSpPr>
          <p:cNvPr id="10" name="AutoShape 3">
            <a:hlinkClick r:id="" action="ppaction://hlinkshowjump?jump=nextslide" highlightClick="1"/>
          </p:cNvPr>
          <p:cNvSpPr>
            <a:spLocks noChangeArrowheads="1"/>
          </p:cNvSpPr>
          <p:nvPr/>
        </p:nvSpPr>
        <p:spPr bwMode="auto">
          <a:xfrm>
            <a:off x="6141132" y="2289951"/>
            <a:ext cx="2772308" cy="562986"/>
          </a:xfrm>
          <a:prstGeom prst="actionButtonBlank">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latin typeface="ＭＳ ゴシック" pitchFamily="49" charset="-128"/>
            </a:endParaRPr>
          </a:p>
        </p:txBody>
      </p:sp>
      <p:sp>
        <p:nvSpPr>
          <p:cNvPr id="11" name="AutoShape 4"/>
          <p:cNvSpPr>
            <a:spLocks noChangeArrowheads="1"/>
          </p:cNvSpPr>
          <p:nvPr/>
        </p:nvSpPr>
        <p:spPr bwMode="auto">
          <a:xfrm>
            <a:off x="6138465" y="3939145"/>
            <a:ext cx="3495056" cy="734062"/>
          </a:xfrm>
          <a:prstGeom prst="wedgeRoundRectCallout">
            <a:avLst>
              <a:gd name="adj1" fmla="val 4304"/>
              <a:gd name="adj2" fmla="val -199484"/>
              <a:gd name="adj3" fmla="val 16667"/>
            </a:avLst>
          </a:prstGeom>
          <a:solidFill>
            <a:srgbClr val="CCFFCC"/>
          </a:solidFill>
          <a:ln w="9525">
            <a:solidFill>
              <a:schemeClr val="tx1"/>
            </a:solidFill>
            <a:miter lim="800000"/>
            <a:headEnd/>
            <a:tailEnd/>
          </a:ln>
        </p:spPr>
        <p:txBody>
          <a:bodyPr lIns="71054" tIns="35527" rIns="71054" bIns="35527"/>
          <a:lstStyle/>
          <a:p>
            <a:pPr defTabSz="746125"/>
            <a:r>
              <a:rPr lang="ja-JP" altLang="en-US" sz="1100" dirty="0">
                <a:latin typeface="ＭＳ ゴシック" pitchFamily="49" charset="-128"/>
              </a:rPr>
              <a:t>［届出書作成］及び［受付・進達」メニューは</a:t>
            </a:r>
            <a:endParaRPr lang="en-US" altLang="ja-JP" sz="1100" dirty="0">
              <a:latin typeface="ＭＳ ゴシック" pitchFamily="49" charset="-128"/>
            </a:endParaRPr>
          </a:p>
          <a:p>
            <a:pPr defTabSz="746125"/>
            <a:r>
              <a:rPr lang="ja-JP" altLang="en-US" sz="1100" dirty="0">
                <a:latin typeface="ＭＳ ゴシック" pitchFamily="49" charset="-128"/>
              </a:rPr>
              <a:t>農業委員会及びＪＡでの利用者のみに表示されます。</a:t>
            </a:r>
            <a:endParaRPr lang="en-US" altLang="ja-JP" sz="1100" dirty="0">
              <a:latin typeface="ＭＳ ゴシック" pitchFamily="49" charset="-128"/>
            </a:endParaRPr>
          </a:p>
          <a:p>
            <a:pPr defTabSz="746125"/>
            <a:r>
              <a:rPr lang="en-US" altLang="ja-JP" sz="1100" u="sng" dirty="0">
                <a:latin typeface="ＭＳ ゴシック" pitchFamily="49" charset="-128"/>
              </a:rPr>
              <a:t>(</a:t>
            </a:r>
            <a:r>
              <a:rPr lang="ja-JP" altLang="en-US" sz="1100" u="sng" dirty="0">
                <a:latin typeface="ＭＳ ゴシック" pitchFamily="49" charset="-128"/>
              </a:rPr>
              <a:t>農業会議及び農協中央会の場合は表示されません</a:t>
            </a:r>
            <a:r>
              <a:rPr lang="en-US" altLang="ja-JP" sz="1100" u="sng" dirty="0">
                <a:latin typeface="ＭＳ ゴシック" pitchFamily="49" charset="-128"/>
              </a:rPr>
              <a:t>)</a:t>
            </a:r>
            <a:endParaRPr lang="ja-JP" altLang="en-US" sz="1100" u="sng" dirty="0">
              <a:latin typeface="ＭＳ ゴシック" pitchFamily="49" charset="-128"/>
            </a:endParaRPr>
          </a:p>
        </p:txBody>
      </p:sp>
    </p:spTree>
    <p:extLst>
      <p:ext uri="{BB962C8B-B14F-4D97-AF65-F5344CB8AC3E}">
        <p14:creationId xmlns:p14="http://schemas.microsoft.com/office/powerpoint/2010/main" val="4157474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2"/>
          <a:stretch>
            <a:fillRect/>
          </a:stretch>
        </p:blipFill>
        <p:spPr>
          <a:xfrm>
            <a:off x="2318914" y="2083271"/>
            <a:ext cx="5295900" cy="4010025"/>
          </a:xfrm>
          <a:prstGeom prst="rect">
            <a:avLst/>
          </a:prstGeom>
          <a:ln>
            <a:solidFill>
              <a:schemeClr val="tx1"/>
            </a:solidFill>
          </a:ln>
        </p:spPr>
      </p:pic>
      <p:sp>
        <p:nvSpPr>
          <p:cNvPr id="2" name="スライド番号プレースホルダー 1"/>
          <p:cNvSpPr>
            <a:spLocks noGrp="1"/>
          </p:cNvSpPr>
          <p:nvPr>
            <p:ph type="sldNum" sz="quarter" idx="12"/>
          </p:nvPr>
        </p:nvSpPr>
        <p:spPr>
          <a:xfrm>
            <a:off x="7401272" y="6237581"/>
            <a:ext cx="2309812" cy="477838"/>
          </a:xfrm>
        </p:spPr>
        <p:txBody>
          <a:bodyPr/>
          <a:lstStyle/>
          <a:p>
            <a:pPr>
              <a:defRPr/>
            </a:pPr>
            <a:fld id="{19A71279-1330-42EA-97E2-C5A34A1C09A1}" type="slidenum">
              <a:rPr lang="en-US" altLang="ja-JP" smtClean="0"/>
              <a:pPr>
                <a:defRPr/>
              </a:pPr>
              <a:t>10</a:t>
            </a:fld>
            <a:endParaRPr lang="en-US" altLang="ja-JP"/>
          </a:p>
        </p:txBody>
      </p:sp>
      <p:sp>
        <p:nvSpPr>
          <p:cNvPr id="3" name="正方形/長方形 2"/>
          <p:cNvSpPr/>
          <p:nvPr/>
        </p:nvSpPr>
        <p:spPr>
          <a:xfrm>
            <a:off x="238533" y="309509"/>
            <a:ext cx="9222271" cy="400110"/>
          </a:xfrm>
          <a:prstGeom prst="rect">
            <a:avLst/>
          </a:prstGeom>
        </p:spPr>
        <p:txBody>
          <a:bodyPr wrap="square">
            <a:spAutoFit/>
          </a:bodyPr>
          <a:lstStyle/>
          <a:p>
            <a:pPr eaLnBrk="1" hangingPunct="1">
              <a:spcBef>
                <a:spcPct val="50000"/>
              </a:spcBef>
              <a:defRPr/>
            </a:pPr>
            <a:r>
              <a:rPr lang="en-US" altLang="ja-JP" sz="2000" dirty="0">
                <a:latin typeface="ＭＳ ゴシック" panose="020B0609070205080204" pitchFamily="49" charset="-128"/>
              </a:rPr>
              <a:t>(</a:t>
            </a:r>
            <a:r>
              <a:rPr lang="ja-JP" altLang="en-US" sz="2000" dirty="0">
                <a:latin typeface="ＭＳ ゴシック" panose="020B0609070205080204" pitchFamily="49" charset="-128"/>
              </a:rPr>
              <a:t>２</a:t>
            </a:r>
            <a:r>
              <a:rPr lang="en-US" altLang="ja-JP" sz="2000" dirty="0">
                <a:latin typeface="ＭＳ ゴシック" panose="020B0609070205080204" pitchFamily="49" charset="-128"/>
              </a:rPr>
              <a:t>)</a:t>
            </a:r>
            <a:r>
              <a:rPr lang="ja-JP" altLang="en-US" sz="2000" dirty="0">
                <a:latin typeface="ＭＳ ゴシック" panose="020B0609070205080204" pitchFamily="49" charset="-128"/>
              </a:rPr>
              <a:t>パスワードを忘れてしまった場合 　　</a:t>
            </a:r>
          </a:p>
        </p:txBody>
      </p:sp>
      <p:sp>
        <p:nvSpPr>
          <p:cNvPr id="4" name="正方形/長方形 3"/>
          <p:cNvSpPr/>
          <p:nvPr/>
        </p:nvSpPr>
        <p:spPr>
          <a:xfrm>
            <a:off x="569932" y="685072"/>
            <a:ext cx="8559472" cy="400110"/>
          </a:xfrm>
          <a:prstGeom prst="rect">
            <a:avLst/>
          </a:prstGeom>
        </p:spPr>
        <p:txBody>
          <a:bodyPr wrap="square">
            <a:spAutoFit/>
          </a:bodyPr>
          <a:lstStyle/>
          <a:p>
            <a:pPr eaLnBrk="1" hangingPunct="1">
              <a:spcBef>
                <a:spcPct val="50000"/>
              </a:spcBef>
              <a:defRPr/>
            </a:pPr>
            <a:r>
              <a:rPr lang="en-US" altLang="ja-JP" sz="2000" dirty="0">
                <a:latin typeface="ＭＳ ゴシック" panose="020B0609070205080204" pitchFamily="49" charset="-128"/>
              </a:rPr>
              <a:t>【</a:t>
            </a:r>
            <a:r>
              <a:rPr lang="ja-JP" altLang="en-US" sz="2000" dirty="0">
                <a:latin typeface="ＭＳ ゴシック" panose="020B0609070205080204" pitchFamily="49" charset="-128"/>
              </a:rPr>
              <a:t>必要な申請様式　</a:t>
            </a:r>
            <a:r>
              <a:rPr lang="ja-JP" altLang="en-US" sz="2000" dirty="0">
                <a:latin typeface="ＭＳ ゴシック" panose="020B0609070205080204" pitchFamily="49" charset="-128"/>
                <a:sym typeface="Wingdings" panose="05000000000000000000" pitchFamily="2" charset="2"/>
              </a:rPr>
              <a:t>様式第６号</a:t>
            </a:r>
            <a:r>
              <a:rPr lang="en-US" altLang="ja-JP" sz="2000" dirty="0">
                <a:latin typeface="ＭＳ ゴシック" panose="020B0609070205080204" pitchFamily="49" charset="-128"/>
              </a:rPr>
              <a:t>】</a:t>
            </a:r>
            <a:r>
              <a:rPr lang="ja-JP" altLang="en-US" sz="2000" dirty="0">
                <a:latin typeface="ＭＳ ゴシック" panose="020B0609070205080204" pitchFamily="49" charset="-128"/>
              </a:rPr>
              <a:t>　　　　</a:t>
            </a:r>
          </a:p>
        </p:txBody>
      </p:sp>
      <p:sp>
        <p:nvSpPr>
          <p:cNvPr id="5" name="正方形/長方形 4"/>
          <p:cNvSpPr/>
          <p:nvPr/>
        </p:nvSpPr>
        <p:spPr>
          <a:xfrm>
            <a:off x="2216696" y="1439352"/>
            <a:ext cx="4824537" cy="1298817"/>
          </a:xfrm>
          <a:prstGeom prst="rect">
            <a:avLst/>
          </a:prstGeom>
        </p:spPr>
        <p:txBody>
          <a:bodyPr wrap="square">
            <a:spAutoFit/>
          </a:bodyPr>
          <a:lstStyle/>
          <a:p>
            <a:pPr lvl="0" defTabSz="1108075">
              <a:spcBef>
                <a:spcPct val="20000"/>
              </a:spcBef>
            </a:pPr>
            <a:r>
              <a:rPr lang="ja-JP" altLang="en-US" sz="1600" dirty="0">
                <a:latin typeface="ＭＳ ゴシック" pitchFamily="49" charset="-128"/>
              </a:rPr>
              <a:t>　</a:t>
            </a:r>
            <a:r>
              <a:rPr lang="en-US" altLang="ja-JP" sz="1600" dirty="0">
                <a:latin typeface="ＭＳ ゴシック" pitchFamily="49" charset="-128"/>
              </a:rPr>
              <a:t>【</a:t>
            </a:r>
            <a:r>
              <a:rPr lang="ja-JP" altLang="en-US" sz="1600" dirty="0">
                <a:latin typeface="ＭＳ ゴシック" pitchFamily="49" charset="-128"/>
              </a:rPr>
              <a:t> 様式第６号 </a:t>
            </a:r>
            <a:r>
              <a:rPr lang="en-US" altLang="ja-JP" sz="1600" dirty="0">
                <a:latin typeface="ＭＳ ゴシック" pitchFamily="49" charset="-128"/>
              </a:rPr>
              <a:t>】</a:t>
            </a:r>
            <a:endParaRPr lang="ja-JP" altLang="en-US" sz="1600" dirty="0">
              <a:latin typeface="ＭＳ ゴシック" pitchFamily="49" charset="-128"/>
            </a:endParaRPr>
          </a:p>
          <a:p>
            <a:pPr defTabSz="1108075">
              <a:spcBef>
                <a:spcPct val="20000"/>
              </a:spcBef>
            </a:pPr>
            <a:r>
              <a:rPr lang="ja-JP" altLang="en-US" sz="1600" dirty="0">
                <a:latin typeface="ＭＳ ゴシック" pitchFamily="49" charset="-128"/>
              </a:rPr>
              <a:t>　パスワード再設定依頼書</a:t>
            </a:r>
          </a:p>
          <a:p>
            <a:pPr lvl="0" defTabSz="1108075">
              <a:spcBef>
                <a:spcPct val="20000"/>
              </a:spcBef>
            </a:pPr>
            <a:endParaRPr lang="ja-JP" altLang="en-US" sz="1600" dirty="0">
              <a:latin typeface="ＭＳ ゴシック" pitchFamily="49" charset="-128"/>
            </a:endParaRPr>
          </a:p>
          <a:p>
            <a:pPr eaLnBrk="1" hangingPunct="1">
              <a:spcBef>
                <a:spcPct val="50000"/>
              </a:spcBef>
              <a:defRPr/>
            </a:pPr>
            <a:r>
              <a:rPr lang="ja-JP" altLang="en-US" sz="1600" dirty="0">
                <a:latin typeface="ＭＳ ゴシック" pitchFamily="49" charset="-128"/>
              </a:rPr>
              <a:t>　　</a:t>
            </a:r>
          </a:p>
        </p:txBody>
      </p:sp>
      <p:sp>
        <p:nvSpPr>
          <p:cNvPr id="7" name="テキスト ボックス 1"/>
          <p:cNvSpPr txBox="1">
            <a:spLocks noChangeArrowheads="1"/>
          </p:cNvSpPr>
          <p:nvPr/>
        </p:nvSpPr>
        <p:spPr bwMode="auto">
          <a:xfrm>
            <a:off x="2480768" y="5445575"/>
            <a:ext cx="4896544" cy="402663"/>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4242" tIns="24242" rIns="24242" bIns="24242" anchor="ctr"/>
          <a:lstStyle>
            <a:lvl1pPr eaLnBrk="0" hangingPunct="0">
              <a:defRPr kumimoji="1" sz="1500">
                <a:solidFill>
                  <a:schemeClr val="tx1"/>
                </a:solidFill>
                <a:latin typeface="Arial" charset="0"/>
                <a:ea typeface="ＭＳ ゴシック" pitchFamily="49" charset="-128"/>
              </a:defRPr>
            </a:lvl1pPr>
            <a:lvl2pPr marL="742950" indent="-285750" eaLnBrk="0" hangingPunct="0">
              <a:defRPr kumimoji="1" sz="1500">
                <a:solidFill>
                  <a:schemeClr val="tx1"/>
                </a:solidFill>
                <a:latin typeface="Arial" charset="0"/>
                <a:ea typeface="ＭＳ ゴシック" pitchFamily="49" charset="-128"/>
              </a:defRPr>
            </a:lvl2pPr>
            <a:lvl3pPr marL="1143000" indent="-228600" eaLnBrk="0" hangingPunct="0">
              <a:defRPr kumimoji="1" sz="1500">
                <a:solidFill>
                  <a:schemeClr val="tx1"/>
                </a:solidFill>
                <a:latin typeface="Arial" charset="0"/>
                <a:ea typeface="ＭＳ ゴシック" pitchFamily="49" charset="-128"/>
              </a:defRPr>
            </a:lvl3pPr>
            <a:lvl4pPr marL="1600200" indent="-228600" eaLnBrk="0" hangingPunct="0">
              <a:defRPr kumimoji="1" sz="1500">
                <a:solidFill>
                  <a:schemeClr val="tx1"/>
                </a:solidFill>
                <a:latin typeface="Arial" charset="0"/>
                <a:ea typeface="ＭＳ ゴシック" pitchFamily="49" charset="-128"/>
              </a:defRPr>
            </a:lvl4pPr>
            <a:lvl5pPr marL="2057400" indent="-228600" eaLnBrk="0" hangingPunct="0">
              <a:defRPr kumimoji="1" sz="1500">
                <a:solidFill>
                  <a:schemeClr val="tx1"/>
                </a:solidFill>
                <a:latin typeface="Arial" charset="0"/>
                <a:ea typeface="ＭＳ ゴシック" pitchFamily="49" charset="-128"/>
              </a:defRPr>
            </a:lvl5pPr>
            <a:lvl6pPr marL="2514600" indent="-228600"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endParaRPr lang="ja-JP" altLang="en-US" sz="1400" b="1" dirty="0">
              <a:solidFill>
                <a:srgbClr val="FF0000"/>
              </a:solidFill>
            </a:endParaRPr>
          </a:p>
        </p:txBody>
      </p:sp>
      <p:sp>
        <p:nvSpPr>
          <p:cNvPr id="14" name="正方形/長方形 13"/>
          <p:cNvSpPr/>
          <p:nvPr/>
        </p:nvSpPr>
        <p:spPr>
          <a:xfrm>
            <a:off x="4280968" y="4934780"/>
            <a:ext cx="3436064" cy="338554"/>
          </a:xfrm>
          <a:prstGeom prst="rect">
            <a:avLst/>
          </a:prstGeom>
          <a:ln cap="rnd">
            <a:solidFill>
              <a:srgbClr val="C0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spcBef>
                <a:spcPct val="50000"/>
              </a:spcBef>
              <a:defRPr/>
            </a:pPr>
            <a:r>
              <a:rPr lang="ja-JP" altLang="en-US" sz="1600" dirty="0">
                <a:solidFill>
                  <a:schemeClr val="tx1"/>
                </a:solidFill>
                <a:latin typeface="ＭＳ ゴシック" pitchFamily="49" charset="-128"/>
              </a:rPr>
              <a:t>利用者のユーザ</a:t>
            </a:r>
            <a:r>
              <a:rPr lang="en-US" altLang="ja-JP" sz="1600" dirty="0">
                <a:solidFill>
                  <a:schemeClr val="tx1"/>
                </a:solidFill>
                <a:latin typeface="ＭＳ ゴシック" pitchFamily="49" charset="-128"/>
              </a:rPr>
              <a:t>ID</a:t>
            </a:r>
            <a:r>
              <a:rPr lang="ja-JP" altLang="en-US" sz="1600" dirty="0">
                <a:solidFill>
                  <a:schemeClr val="tx1"/>
                </a:solidFill>
                <a:latin typeface="ＭＳ ゴシック" pitchFamily="49" charset="-128"/>
              </a:rPr>
              <a:t>と氏名を記入</a:t>
            </a:r>
          </a:p>
        </p:txBody>
      </p:sp>
      <p:pic>
        <p:nvPicPr>
          <p:cNvPr id="9" name="図 8"/>
          <p:cNvPicPr>
            <a:picLocks noChangeAspect="1"/>
          </p:cNvPicPr>
          <p:nvPr/>
        </p:nvPicPr>
        <p:blipFill>
          <a:blip r:embed="rId3"/>
          <a:stretch>
            <a:fillRect/>
          </a:stretch>
        </p:blipFill>
        <p:spPr>
          <a:xfrm>
            <a:off x="8013340" y="44624"/>
            <a:ext cx="1800200" cy="389405"/>
          </a:xfrm>
          <a:prstGeom prst="rect">
            <a:avLst/>
          </a:prstGeom>
        </p:spPr>
      </p:pic>
      <p:sp>
        <p:nvSpPr>
          <p:cNvPr id="8" name="正方形/長方形 7">
            <a:extLst>
              <a:ext uri="{FF2B5EF4-FFF2-40B4-BE49-F238E27FC236}">
                <a16:creationId xmlns:a16="http://schemas.microsoft.com/office/drawing/2014/main" id="{EA380CE6-448E-40F4-99FD-9ED9F1EBC517}"/>
              </a:ext>
            </a:extLst>
          </p:cNvPr>
          <p:cNvSpPr/>
          <p:nvPr/>
        </p:nvSpPr>
        <p:spPr bwMode="auto">
          <a:xfrm>
            <a:off x="5999000" y="2567413"/>
            <a:ext cx="442208" cy="220596"/>
          </a:xfrm>
          <a:prstGeom prst="rect">
            <a:avLst/>
          </a:prstGeom>
          <a:solidFill>
            <a:schemeClr val="bg1"/>
          </a:solidFill>
          <a:ln w="6350" algn="ctr">
            <a:noFill/>
            <a:round/>
            <a:headEnd/>
            <a:tailEnd/>
          </a:ln>
        </p:spPr>
        <p:txBody>
          <a:bodyPr rtlCol="0" anchor="ctr">
            <a:spAutoFit/>
          </a:bodyPr>
          <a:lstStyle/>
          <a:p>
            <a:pPr algn="ctr" defTabSz="1108075"/>
            <a:endParaRPr kumimoji="1" lang="ja-JP" altLang="en-US"/>
          </a:p>
        </p:txBody>
      </p:sp>
      <p:sp>
        <p:nvSpPr>
          <p:cNvPr id="10" name="テキスト ボックス 9">
            <a:extLst>
              <a:ext uri="{FF2B5EF4-FFF2-40B4-BE49-F238E27FC236}">
                <a16:creationId xmlns:a16="http://schemas.microsoft.com/office/drawing/2014/main" id="{1673BE55-A429-478D-A64A-51E9AF442C13}"/>
              </a:ext>
            </a:extLst>
          </p:cNvPr>
          <p:cNvSpPr txBox="1"/>
          <p:nvPr/>
        </p:nvSpPr>
        <p:spPr>
          <a:xfrm>
            <a:off x="6050109" y="2576477"/>
            <a:ext cx="442208" cy="230832"/>
          </a:xfrm>
          <a:prstGeom prst="rect">
            <a:avLst/>
          </a:prstGeom>
          <a:noFill/>
        </p:spPr>
        <p:txBody>
          <a:bodyPr wrap="square" rtlCol="0">
            <a:spAutoFit/>
          </a:bodyPr>
          <a:lstStyle/>
          <a:p>
            <a:r>
              <a:rPr kumimoji="1" lang="ja-JP" altLang="en-US" sz="900" dirty="0">
                <a:latin typeface="ＭＳ Ｐ明朝" panose="02020600040205080304" pitchFamily="18" charset="-128"/>
                <a:ea typeface="ＭＳ Ｐ明朝" panose="02020600040205080304" pitchFamily="18" charset="-128"/>
              </a:rPr>
              <a:t>令和</a:t>
            </a:r>
          </a:p>
        </p:txBody>
      </p:sp>
    </p:spTree>
    <p:extLst>
      <p:ext uri="{BB962C8B-B14F-4D97-AF65-F5344CB8AC3E}">
        <p14:creationId xmlns:p14="http://schemas.microsoft.com/office/powerpoint/2010/main" val="305347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直方体 34"/>
          <p:cNvSpPr/>
          <p:nvPr/>
        </p:nvSpPr>
        <p:spPr bwMode="auto">
          <a:xfrm>
            <a:off x="7137400" y="3130550"/>
            <a:ext cx="2663825" cy="2111375"/>
          </a:xfrm>
          <a:prstGeom prst="cube">
            <a:avLst>
              <a:gd name="adj" fmla="val 14110"/>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p>
        </p:txBody>
      </p:sp>
      <p:sp>
        <p:nvSpPr>
          <p:cNvPr id="2" name="直方体 1"/>
          <p:cNvSpPr/>
          <p:nvPr/>
        </p:nvSpPr>
        <p:spPr bwMode="auto">
          <a:xfrm>
            <a:off x="207963" y="2579688"/>
            <a:ext cx="3430587" cy="4033837"/>
          </a:xfrm>
          <a:prstGeom prst="cube">
            <a:avLst>
              <a:gd name="adj" fmla="val 9803"/>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p>
        </p:txBody>
      </p:sp>
      <p:sp>
        <p:nvSpPr>
          <p:cNvPr id="33" name="スライド番号プレースホルダー 5"/>
          <p:cNvSpPr>
            <a:spLocks noGrp="1"/>
          </p:cNvSpPr>
          <p:nvPr>
            <p:ph type="sldNum" sz="quarter" idx="12"/>
          </p:nvPr>
        </p:nvSpPr>
        <p:spPr/>
        <p:txBody>
          <a:bodyPr/>
          <a:lstStyle/>
          <a:p>
            <a:pPr>
              <a:defRPr/>
            </a:pPr>
            <a:fld id="{CBB3914E-E840-4439-BF7A-D86C3DFD180F}" type="slidenum">
              <a:rPr lang="en-US" altLang="ja-JP"/>
              <a:pPr>
                <a:defRPr/>
              </a:pPr>
              <a:t>11</a:t>
            </a:fld>
            <a:endParaRPr lang="en-US" altLang="ja-JP"/>
          </a:p>
        </p:txBody>
      </p:sp>
      <p:sp>
        <p:nvSpPr>
          <p:cNvPr id="4099" name="Text Box 2"/>
          <p:cNvSpPr txBox="1">
            <a:spLocks noChangeArrowheads="1"/>
          </p:cNvSpPr>
          <p:nvPr/>
        </p:nvSpPr>
        <p:spPr bwMode="auto">
          <a:xfrm>
            <a:off x="-92870" y="52525"/>
            <a:ext cx="7675571" cy="400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lvl1pPr defTabSz="1357313" eaLnBrk="0" hangingPunct="0">
              <a:defRPr kumimoji="1" sz="2200">
                <a:solidFill>
                  <a:schemeClr val="tx1"/>
                </a:solidFill>
                <a:latin typeface="Arial" charset="0"/>
                <a:ea typeface="ＭＳ ゴシック" pitchFamily="49" charset="-128"/>
              </a:defRPr>
            </a:lvl1pPr>
            <a:lvl2pPr marL="742950" indent="-285750" defTabSz="1357313" eaLnBrk="0" hangingPunct="0">
              <a:defRPr kumimoji="1" sz="2200">
                <a:solidFill>
                  <a:schemeClr val="tx1"/>
                </a:solidFill>
                <a:latin typeface="Arial" charset="0"/>
                <a:ea typeface="ＭＳ ゴシック" pitchFamily="49" charset="-128"/>
              </a:defRPr>
            </a:lvl2pPr>
            <a:lvl3pPr marL="1143000" indent="-228600" defTabSz="1357313" eaLnBrk="0" hangingPunct="0">
              <a:defRPr kumimoji="1" sz="2200">
                <a:solidFill>
                  <a:schemeClr val="tx1"/>
                </a:solidFill>
                <a:latin typeface="Arial" charset="0"/>
                <a:ea typeface="ＭＳ ゴシック" pitchFamily="49" charset="-128"/>
              </a:defRPr>
            </a:lvl3pPr>
            <a:lvl4pPr marL="1600200" indent="-228600" defTabSz="1357313" eaLnBrk="0" hangingPunct="0">
              <a:defRPr kumimoji="1" sz="2200">
                <a:solidFill>
                  <a:schemeClr val="tx1"/>
                </a:solidFill>
                <a:latin typeface="Arial" charset="0"/>
                <a:ea typeface="ＭＳ ゴシック" pitchFamily="49" charset="-128"/>
              </a:defRPr>
            </a:lvl4pPr>
            <a:lvl5pPr marL="2057400" indent="-228600" defTabSz="1357313" eaLnBrk="0" hangingPunct="0">
              <a:defRPr kumimoji="1" sz="22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defTabSz="746178" eaLnBrk="1" hangingPunct="1">
              <a:defRPr/>
            </a:pPr>
            <a:r>
              <a:rPr lang="ja-JP" altLang="en-US" sz="2000" dirty="0">
                <a:solidFill>
                  <a:schemeClr val="accent6">
                    <a:lumMod val="60000"/>
                    <a:lumOff val="40000"/>
                  </a:schemeClr>
                </a:solidFill>
                <a:latin typeface="ＭＳ ゴシック" pitchFamily="49" charset="-128"/>
              </a:rPr>
              <a:t>　</a:t>
            </a:r>
            <a:r>
              <a:rPr lang="ja-JP" altLang="en-US" sz="2000" dirty="0">
                <a:latin typeface="ＭＳ ゴシック" pitchFamily="49" charset="-128"/>
              </a:rPr>
              <a:t>４</a:t>
            </a:r>
            <a:r>
              <a:rPr lang="en-US" altLang="ja-JP" sz="2000" dirty="0">
                <a:latin typeface="ＭＳ ゴシック" pitchFamily="49" charset="-128"/>
              </a:rPr>
              <a:t>.</a:t>
            </a:r>
            <a:r>
              <a:rPr lang="zh-TW" altLang="en-US" sz="2000" dirty="0">
                <a:latin typeface="ＭＳ ゴシック" pitchFamily="49" charset="-128"/>
              </a:rPr>
              <a:t>農業者年金記録管理</a:t>
            </a:r>
            <a:r>
              <a:rPr lang="ja-JP" altLang="en-US" sz="2000" dirty="0">
                <a:latin typeface="ＭＳ ゴシック" pitchFamily="49" charset="-128"/>
              </a:rPr>
              <a:t>システムの利用に係る申請方法</a:t>
            </a:r>
          </a:p>
        </p:txBody>
      </p:sp>
      <p:sp>
        <p:nvSpPr>
          <p:cNvPr id="15366" name="Text Box 4"/>
          <p:cNvSpPr txBox="1">
            <a:spLocks noChangeArrowheads="1"/>
          </p:cNvSpPr>
          <p:nvPr/>
        </p:nvSpPr>
        <p:spPr bwMode="auto">
          <a:xfrm>
            <a:off x="1022350" y="2406650"/>
            <a:ext cx="1792288" cy="344488"/>
          </a:xfrm>
          <a:prstGeom prst="rect">
            <a:avLst/>
          </a:prstGeom>
          <a:solidFill>
            <a:schemeClr val="bg1"/>
          </a:solidFill>
          <a:ln w="12700">
            <a:solidFill>
              <a:schemeClr val="tx1"/>
            </a:solidFill>
            <a:miter lim="800000"/>
            <a:headEnd/>
            <a:tailEnd/>
          </a:ln>
        </p:spPr>
        <p:txBody>
          <a:bodyPr lIns="91434" tIns="45717" rIns="91434" bIns="45717">
            <a:spAutoFit/>
          </a:bodyPr>
          <a:lstStyle>
            <a:lvl1pPr defTabSz="1357313" eaLnBrk="0" hangingPunct="0">
              <a:defRPr kumimoji="1" sz="1500">
                <a:solidFill>
                  <a:schemeClr val="tx1"/>
                </a:solidFill>
                <a:latin typeface="Arial" charset="0"/>
                <a:ea typeface="ＭＳ ゴシック" pitchFamily="49" charset="-128"/>
              </a:defRPr>
            </a:lvl1pPr>
            <a:lvl2pPr marL="742950" indent="-285750" defTabSz="1357313" eaLnBrk="0" hangingPunct="0">
              <a:defRPr kumimoji="1" sz="1500">
                <a:solidFill>
                  <a:schemeClr val="tx1"/>
                </a:solidFill>
                <a:latin typeface="Arial" charset="0"/>
                <a:ea typeface="ＭＳ ゴシック" pitchFamily="49" charset="-128"/>
              </a:defRPr>
            </a:lvl2pPr>
            <a:lvl3pPr marL="1143000" indent="-228600" defTabSz="1357313" eaLnBrk="0" hangingPunct="0">
              <a:defRPr kumimoji="1" sz="1500">
                <a:solidFill>
                  <a:schemeClr val="tx1"/>
                </a:solidFill>
                <a:latin typeface="Arial" charset="0"/>
                <a:ea typeface="ＭＳ ゴシック" pitchFamily="49" charset="-128"/>
              </a:defRPr>
            </a:lvl3pPr>
            <a:lvl4pPr marL="1600200" indent="-228600" defTabSz="1357313" eaLnBrk="0" hangingPunct="0">
              <a:defRPr kumimoji="1" sz="1500">
                <a:solidFill>
                  <a:schemeClr val="tx1"/>
                </a:solidFill>
                <a:latin typeface="Arial" charset="0"/>
                <a:ea typeface="ＭＳ ゴシック" pitchFamily="49" charset="-128"/>
              </a:defRPr>
            </a:lvl4pPr>
            <a:lvl5pPr marL="2057400" indent="-228600" defTabSz="1357313" eaLnBrk="0" hangingPunct="0">
              <a:defRPr kumimoji="1" sz="15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spcBef>
                <a:spcPct val="50000"/>
              </a:spcBef>
            </a:pPr>
            <a:r>
              <a:rPr lang="ja-JP" altLang="en-US" sz="1600" b="1" dirty="0">
                <a:latin typeface="ＭＳ ゴシック" pitchFamily="49" charset="-128"/>
              </a:rPr>
              <a:t>業務受託機関</a:t>
            </a:r>
          </a:p>
        </p:txBody>
      </p:sp>
      <p:sp>
        <p:nvSpPr>
          <p:cNvPr id="15367" name="Text Box 5"/>
          <p:cNvSpPr txBox="1">
            <a:spLocks noChangeArrowheads="1"/>
          </p:cNvSpPr>
          <p:nvPr/>
        </p:nvSpPr>
        <p:spPr bwMode="auto">
          <a:xfrm>
            <a:off x="7524768" y="2968625"/>
            <a:ext cx="1949450" cy="341313"/>
          </a:xfrm>
          <a:prstGeom prst="rect">
            <a:avLst/>
          </a:prstGeom>
          <a:solidFill>
            <a:schemeClr val="bg1"/>
          </a:solidFill>
          <a:ln w="12700">
            <a:solidFill>
              <a:schemeClr val="tx1"/>
            </a:solidFill>
            <a:miter lim="800000"/>
            <a:headEnd/>
            <a:tailEnd/>
          </a:ln>
        </p:spPr>
        <p:txBody>
          <a:bodyPr lIns="91434" tIns="45717" rIns="91434" bIns="45717">
            <a:spAutoFit/>
          </a:bodyPr>
          <a:lstStyle>
            <a:lvl1pPr defTabSz="1357313" eaLnBrk="0" hangingPunct="0">
              <a:defRPr kumimoji="1" sz="1500">
                <a:solidFill>
                  <a:schemeClr val="tx1"/>
                </a:solidFill>
                <a:latin typeface="Arial" charset="0"/>
                <a:ea typeface="ＭＳ ゴシック" pitchFamily="49" charset="-128"/>
              </a:defRPr>
            </a:lvl1pPr>
            <a:lvl2pPr marL="742950" indent="-285750" defTabSz="1357313" eaLnBrk="0" hangingPunct="0">
              <a:defRPr kumimoji="1" sz="1500">
                <a:solidFill>
                  <a:schemeClr val="tx1"/>
                </a:solidFill>
                <a:latin typeface="Arial" charset="0"/>
                <a:ea typeface="ＭＳ ゴシック" pitchFamily="49" charset="-128"/>
              </a:defRPr>
            </a:lvl2pPr>
            <a:lvl3pPr marL="1143000" indent="-228600" defTabSz="1357313" eaLnBrk="0" hangingPunct="0">
              <a:defRPr kumimoji="1" sz="1500">
                <a:solidFill>
                  <a:schemeClr val="tx1"/>
                </a:solidFill>
                <a:latin typeface="Arial" charset="0"/>
                <a:ea typeface="ＭＳ ゴシック" pitchFamily="49" charset="-128"/>
              </a:defRPr>
            </a:lvl3pPr>
            <a:lvl4pPr marL="1600200" indent="-228600" defTabSz="1357313" eaLnBrk="0" hangingPunct="0">
              <a:defRPr kumimoji="1" sz="1500">
                <a:solidFill>
                  <a:schemeClr val="tx1"/>
                </a:solidFill>
                <a:latin typeface="Arial" charset="0"/>
                <a:ea typeface="ＭＳ ゴシック" pitchFamily="49" charset="-128"/>
              </a:defRPr>
            </a:lvl4pPr>
            <a:lvl5pPr marL="2057400" indent="-228600" defTabSz="1357313" eaLnBrk="0" hangingPunct="0">
              <a:defRPr kumimoji="1" sz="15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spcBef>
                <a:spcPct val="50000"/>
              </a:spcBef>
            </a:pPr>
            <a:r>
              <a:rPr lang="ja-JP" altLang="en-US" sz="1600" b="1" dirty="0">
                <a:latin typeface="ＭＳ ゴシック" pitchFamily="49" charset="-128"/>
              </a:rPr>
              <a:t>農業者年金基金</a:t>
            </a:r>
          </a:p>
        </p:txBody>
      </p:sp>
      <p:pic>
        <p:nvPicPr>
          <p:cNvPr id="15368" name="Picture 7" descr="MCj042894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16838" y="4175125"/>
            <a:ext cx="1122362"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9" name="Text Box 8"/>
          <p:cNvSpPr txBox="1">
            <a:spLocks noChangeArrowheads="1"/>
          </p:cNvSpPr>
          <p:nvPr/>
        </p:nvSpPr>
        <p:spPr bwMode="auto">
          <a:xfrm>
            <a:off x="7598486" y="3573016"/>
            <a:ext cx="1674994" cy="584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lvl1pPr defTabSz="1357313" eaLnBrk="0" hangingPunct="0">
              <a:defRPr kumimoji="1" sz="1500">
                <a:solidFill>
                  <a:schemeClr val="tx1"/>
                </a:solidFill>
                <a:latin typeface="Arial" charset="0"/>
                <a:ea typeface="ＭＳ ゴシック" pitchFamily="49" charset="-128"/>
              </a:defRPr>
            </a:lvl1pPr>
            <a:lvl2pPr marL="742950" indent="-285750" defTabSz="1357313" eaLnBrk="0" hangingPunct="0">
              <a:defRPr kumimoji="1" sz="1500">
                <a:solidFill>
                  <a:schemeClr val="tx1"/>
                </a:solidFill>
                <a:latin typeface="Arial" charset="0"/>
                <a:ea typeface="ＭＳ ゴシック" pitchFamily="49" charset="-128"/>
              </a:defRPr>
            </a:lvl2pPr>
            <a:lvl3pPr marL="1143000" indent="-228600" defTabSz="1357313" eaLnBrk="0" hangingPunct="0">
              <a:defRPr kumimoji="1" sz="1500">
                <a:solidFill>
                  <a:schemeClr val="tx1"/>
                </a:solidFill>
                <a:latin typeface="Arial" charset="0"/>
                <a:ea typeface="ＭＳ ゴシック" pitchFamily="49" charset="-128"/>
              </a:defRPr>
            </a:lvl3pPr>
            <a:lvl4pPr marL="1600200" indent="-228600" defTabSz="1357313" eaLnBrk="0" hangingPunct="0">
              <a:defRPr kumimoji="1" sz="1500">
                <a:solidFill>
                  <a:schemeClr val="tx1"/>
                </a:solidFill>
                <a:latin typeface="Arial" charset="0"/>
                <a:ea typeface="ＭＳ ゴシック" pitchFamily="49" charset="-128"/>
              </a:defRPr>
            </a:lvl4pPr>
            <a:lvl5pPr marL="2057400" indent="-228600" defTabSz="1357313" eaLnBrk="0" hangingPunct="0">
              <a:defRPr kumimoji="1" sz="15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algn="ctr" eaLnBrk="1" hangingPunct="1">
              <a:spcBef>
                <a:spcPct val="50000"/>
              </a:spcBef>
            </a:pPr>
            <a:r>
              <a:rPr lang="zh-TW" altLang="en-US" sz="1600" dirty="0">
                <a:latin typeface="ＭＳ ゴシック" pitchFamily="49" charset="-128"/>
              </a:rPr>
              <a:t>農業者年金記録管理</a:t>
            </a:r>
            <a:r>
              <a:rPr lang="ja-JP" altLang="en-US" sz="1600" dirty="0">
                <a:latin typeface="ＭＳ ゴシック" pitchFamily="49" charset="-128"/>
              </a:rPr>
              <a:t>システム</a:t>
            </a:r>
          </a:p>
        </p:txBody>
      </p:sp>
      <p:grpSp>
        <p:nvGrpSpPr>
          <p:cNvPr id="15370" name="グループ化 10"/>
          <p:cNvGrpSpPr>
            <a:grpSpLocks/>
          </p:cNvGrpSpPr>
          <p:nvPr/>
        </p:nvGrpSpPr>
        <p:grpSpPr bwMode="auto">
          <a:xfrm>
            <a:off x="1363663" y="3367088"/>
            <a:ext cx="1476375" cy="1152525"/>
            <a:chOff x="1882775" y="4950395"/>
            <a:chExt cx="2038350" cy="1693862"/>
          </a:xfrm>
        </p:grpSpPr>
        <p:pic>
          <p:nvPicPr>
            <p:cNvPr id="15398" name="Picture 3" descr="MCj0088968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2775" y="4950395"/>
              <a:ext cx="1373188"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99" name="Picture 10" descr="j02055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2388" y="5412357"/>
              <a:ext cx="1328737"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71" name="Text Box 11"/>
          <p:cNvSpPr txBox="1">
            <a:spLocks noChangeArrowheads="1"/>
          </p:cNvSpPr>
          <p:nvPr/>
        </p:nvSpPr>
        <p:spPr bwMode="auto">
          <a:xfrm>
            <a:off x="625475" y="2995613"/>
            <a:ext cx="2451100"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defTabSz="1357313" eaLnBrk="0" hangingPunct="0">
              <a:defRPr kumimoji="1" sz="1500">
                <a:solidFill>
                  <a:schemeClr val="tx1"/>
                </a:solidFill>
                <a:latin typeface="Arial" charset="0"/>
                <a:ea typeface="ＭＳ ゴシック" pitchFamily="49" charset="-128"/>
              </a:defRPr>
            </a:lvl1pPr>
            <a:lvl2pPr marL="742950" indent="-285750" defTabSz="1357313" eaLnBrk="0" hangingPunct="0">
              <a:defRPr kumimoji="1" sz="1500">
                <a:solidFill>
                  <a:schemeClr val="tx1"/>
                </a:solidFill>
                <a:latin typeface="Arial" charset="0"/>
                <a:ea typeface="ＭＳ ゴシック" pitchFamily="49" charset="-128"/>
              </a:defRPr>
            </a:lvl2pPr>
            <a:lvl3pPr marL="1143000" indent="-228600" defTabSz="1357313" eaLnBrk="0" hangingPunct="0">
              <a:defRPr kumimoji="1" sz="1500">
                <a:solidFill>
                  <a:schemeClr val="tx1"/>
                </a:solidFill>
                <a:latin typeface="Arial" charset="0"/>
                <a:ea typeface="ＭＳ ゴシック" pitchFamily="49" charset="-128"/>
              </a:defRPr>
            </a:lvl3pPr>
            <a:lvl4pPr marL="1600200" indent="-228600" defTabSz="1357313" eaLnBrk="0" hangingPunct="0">
              <a:defRPr kumimoji="1" sz="1500">
                <a:solidFill>
                  <a:schemeClr val="tx1"/>
                </a:solidFill>
                <a:latin typeface="Arial" charset="0"/>
                <a:ea typeface="ＭＳ ゴシック" pitchFamily="49" charset="-128"/>
              </a:defRPr>
            </a:lvl4pPr>
            <a:lvl5pPr marL="2057400" indent="-228600" defTabSz="1357313" eaLnBrk="0" hangingPunct="0">
              <a:defRPr kumimoji="1" sz="15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ja-JP" altLang="en-US" sz="1600" dirty="0">
                <a:latin typeface="ＭＳ ゴシック" pitchFamily="49" charset="-128"/>
              </a:rPr>
              <a:t>管理責任者（</a:t>
            </a:r>
            <a:r>
              <a:rPr lang="ja-JP" altLang="en-US" sz="1200" dirty="0">
                <a:latin typeface="ＭＳ ゴシック" pitchFamily="49" charset="-128"/>
              </a:rPr>
              <a:t>＝利用者</a:t>
            </a:r>
            <a:r>
              <a:rPr lang="en-US" altLang="ja-JP" sz="1200" dirty="0">
                <a:ea typeface="ＭＳ Ｐゴシック" charset="-128"/>
              </a:rPr>
              <a:t>C</a:t>
            </a:r>
            <a:r>
              <a:rPr lang="ja-JP" altLang="en-US" sz="1600" dirty="0">
                <a:latin typeface="ＭＳ ゴシック" pitchFamily="49" charset="-128"/>
              </a:rPr>
              <a:t>）</a:t>
            </a:r>
          </a:p>
        </p:txBody>
      </p:sp>
      <p:sp>
        <p:nvSpPr>
          <p:cNvPr id="3" name="AutoShape 12"/>
          <p:cNvSpPr>
            <a:spLocks noChangeArrowheads="1"/>
          </p:cNvSpPr>
          <p:nvPr/>
        </p:nvSpPr>
        <p:spPr bwMode="auto">
          <a:xfrm>
            <a:off x="3748554" y="2221483"/>
            <a:ext cx="3278842" cy="839671"/>
          </a:xfrm>
          <a:prstGeom prst="cloudCallout">
            <a:avLst>
              <a:gd name="adj1" fmla="val -28421"/>
              <a:gd name="adj2" fmla="val 34296"/>
            </a:avLst>
          </a:prstGeom>
          <a:solidFill>
            <a:schemeClr val="bg1">
              <a:lumMod val="95000"/>
            </a:schemeClr>
          </a:solidFill>
          <a:ln w="9525">
            <a:solidFill>
              <a:schemeClr val="tx1"/>
            </a:solidFill>
            <a:round/>
            <a:headEnd/>
            <a:tailEnd/>
          </a:ln>
          <a:effectLst/>
        </p:spPr>
        <p:txBody>
          <a:bodyPr lIns="91434" tIns="45717" rIns="91434" bIns="45717" anchor="ctr"/>
          <a:lstStyle/>
          <a:p>
            <a:pPr algn="ctr" defTabSz="914015">
              <a:defRPr/>
            </a:pPr>
            <a:r>
              <a:rPr lang="en-US" altLang="ja-JP" sz="2000" b="1" dirty="0">
                <a:latin typeface="ＭＳ ゴシック" pitchFamily="49" charset="-128"/>
              </a:rPr>
              <a:t> </a:t>
            </a:r>
            <a:r>
              <a:rPr lang="ja-JP" altLang="en-US" sz="2000" b="1" dirty="0">
                <a:latin typeface="ＭＳ ゴシック" pitchFamily="49" charset="-128"/>
              </a:rPr>
              <a:t>インターネット</a:t>
            </a:r>
          </a:p>
        </p:txBody>
      </p:sp>
      <p:grpSp>
        <p:nvGrpSpPr>
          <p:cNvPr id="15373" name="グループ化 5"/>
          <p:cNvGrpSpPr>
            <a:grpSpLocks/>
          </p:cNvGrpSpPr>
          <p:nvPr/>
        </p:nvGrpSpPr>
        <p:grpSpPr bwMode="auto">
          <a:xfrm rot="-249688">
            <a:off x="6669088" y="2578100"/>
            <a:ext cx="781050" cy="990600"/>
            <a:chOff x="6669088" y="2774950"/>
            <a:chExt cx="781050" cy="793750"/>
          </a:xfrm>
        </p:grpSpPr>
        <p:sp>
          <p:nvSpPr>
            <p:cNvPr id="15395" name="Line 13"/>
            <p:cNvSpPr>
              <a:spLocks noChangeShapeType="1"/>
            </p:cNvSpPr>
            <p:nvPr/>
          </p:nvSpPr>
          <p:spPr bwMode="auto">
            <a:xfrm>
              <a:off x="6669088" y="2774950"/>
              <a:ext cx="468312" cy="433388"/>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lstStyle/>
            <a:p>
              <a:endParaRPr lang="ja-JP" altLang="en-US"/>
            </a:p>
          </p:txBody>
        </p:sp>
        <p:sp>
          <p:nvSpPr>
            <p:cNvPr id="15396" name="Line 14"/>
            <p:cNvSpPr>
              <a:spLocks noChangeShapeType="1"/>
            </p:cNvSpPr>
            <p:nvPr/>
          </p:nvSpPr>
          <p:spPr bwMode="auto">
            <a:xfrm flipH="1">
              <a:off x="6981825" y="3208338"/>
              <a:ext cx="155575" cy="0"/>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lstStyle/>
            <a:p>
              <a:endParaRPr lang="ja-JP" altLang="en-US"/>
            </a:p>
          </p:txBody>
        </p:sp>
        <p:sp>
          <p:nvSpPr>
            <p:cNvPr id="15397" name="Line 15"/>
            <p:cNvSpPr>
              <a:spLocks noChangeShapeType="1"/>
            </p:cNvSpPr>
            <p:nvPr/>
          </p:nvSpPr>
          <p:spPr bwMode="auto">
            <a:xfrm>
              <a:off x="6981825" y="3208338"/>
              <a:ext cx="468313" cy="360362"/>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lstStyle/>
            <a:p>
              <a:endParaRPr lang="ja-JP" altLang="en-US"/>
            </a:p>
          </p:txBody>
        </p:sp>
      </p:grpSp>
      <p:grpSp>
        <p:nvGrpSpPr>
          <p:cNvPr id="15374" name="グループ化 9"/>
          <p:cNvGrpSpPr>
            <a:grpSpLocks/>
          </p:cNvGrpSpPr>
          <p:nvPr/>
        </p:nvGrpSpPr>
        <p:grpSpPr bwMode="auto">
          <a:xfrm>
            <a:off x="728663" y="5284788"/>
            <a:ext cx="1120775" cy="1074737"/>
            <a:chOff x="1008063" y="7769795"/>
            <a:chExt cx="1546225" cy="1577975"/>
          </a:xfrm>
        </p:grpSpPr>
        <p:pic>
          <p:nvPicPr>
            <p:cNvPr id="15393" name="Picture 6" descr="j02055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063" y="8147620"/>
              <a:ext cx="1330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4" name="Text Box 16"/>
            <p:cNvSpPr txBox="1">
              <a:spLocks noChangeArrowheads="1"/>
            </p:cNvSpPr>
            <p:nvPr/>
          </p:nvSpPr>
          <p:spPr bwMode="auto">
            <a:xfrm>
              <a:off x="1046163" y="7769795"/>
              <a:ext cx="1508125" cy="47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5779" tIns="67890" rIns="135779" bIns="67890">
              <a:spAutoFit/>
            </a:bodyPr>
            <a:lstStyle>
              <a:lvl1pPr defTabSz="1357313" eaLnBrk="0" hangingPunct="0">
                <a:defRPr kumimoji="1" sz="1500">
                  <a:solidFill>
                    <a:schemeClr val="tx1"/>
                  </a:solidFill>
                  <a:latin typeface="Arial" charset="0"/>
                  <a:ea typeface="ＭＳ ゴシック" pitchFamily="49" charset="-128"/>
                </a:defRPr>
              </a:lvl1pPr>
              <a:lvl2pPr marL="742950" indent="-285750" defTabSz="1357313" eaLnBrk="0" hangingPunct="0">
                <a:defRPr kumimoji="1" sz="1500">
                  <a:solidFill>
                    <a:schemeClr val="tx1"/>
                  </a:solidFill>
                  <a:latin typeface="Arial" charset="0"/>
                  <a:ea typeface="ＭＳ ゴシック" pitchFamily="49" charset="-128"/>
                </a:defRPr>
              </a:lvl2pPr>
              <a:lvl3pPr marL="1143000" indent="-228600" defTabSz="1357313" eaLnBrk="0" hangingPunct="0">
                <a:defRPr kumimoji="1" sz="1500">
                  <a:solidFill>
                    <a:schemeClr val="tx1"/>
                  </a:solidFill>
                  <a:latin typeface="Arial" charset="0"/>
                  <a:ea typeface="ＭＳ ゴシック" pitchFamily="49" charset="-128"/>
                </a:defRPr>
              </a:lvl3pPr>
              <a:lvl4pPr marL="1600200" indent="-228600" defTabSz="1357313" eaLnBrk="0" hangingPunct="0">
                <a:defRPr kumimoji="1" sz="1500">
                  <a:solidFill>
                    <a:schemeClr val="tx1"/>
                  </a:solidFill>
                  <a:latin typeface="Arial" charset="0"/>
                  <a:ea typeface="ＭＳ ゴシック" pitchFamily="49" charset="-128"/>
                </a:defRPr>
              </a:lvl4pPr>
              <a:lvl5pPr marL="2057400" indent="-228600" defTabSz="1357313" eaLnBrk="0" hangingPunct="0">
                <a:defRPr kumimoji="1" sz="15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ja-JP" altLang="en-US" sz="1200" dirty="0">
                  <a:latin typeface="ＭＳ ゴシック" pitchFamily="49" charset="-128"/>
                </a:rPr>
                <a:t>利用者</a:t>
              </a:r>
              <a:r>
                <a:rPr lang="en-US" altLang="ja-JP" sz="1200" dirty="0">
                  <a:ea typeface="ＭＳ Ｐゴシック" charset="-128"/>
                </a:rPr>
                <a:t>A</a:t>
              </a:r>
            </a:p>
          </p:txBody>
        </p:sp>
      </p:grpSp>
      <p:grpSp>
        <p:nvGrpSpPr>
          <p:cNvPr id="15375" name="グループ化 8"/>
          <p:cNvGrpSpPr>
            <a:grpSpLocks/>
          </p:cNvGrpSpPr>
          <p:nvPr/>
        </p:nvGrpSpPr>
        <p:grpSpPr bwMode="auto">
          <a:xfrm>
            <a:off x="1928813" y="5284788"/>
            <a:ext cx="1220787" cy="1073150"/>
            <a:chOff x="2846388" y="7769795"/>
            <a:chExt cx="1685925" cy="1576387"/>
          </a:xfrm>
        </p:grpSpPr>
        <p:pic>
          <p:nvPicPr>
            <p:cNvPr id="15391" name="Picture 9" descr="j02055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6388" y="8147620"/>
              <a:ext cx="1330325"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2" name="Text Box 17"/>
            <p:cNvSpPr txBox="1">
              <a:spLocks noChangeArrowheads="1"/>
            </p:cNvSpPr>
            <p:nvPr/>
          </p:nvSpPr>
          <p:spPr bwMode="auto">
            <a:xfrm>
              <a:off x="3024188" y="7769795"/>
              <a:ext cx="1508125" cy="47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5779" tIns="67890" rIns="135779" bIns="67890">
              <a:spAutoFit/>
            </a:bodyPr>
            <a:lstStyle>
              <a:lvl1pPr defTabSz="1357313" eaLnBrk="0" hangingPunct="0">
                <a:defRPr kumimoji="1" sz="1500">
                  <a:solidFill>
                    <a:schemeClr val="tx1"/>
                  </a:solidFill>
                  <a:latin typeface="Arial" charset="0"/>
                  <a:ea typeface="ＭＳ ゴシック" pitchFamily="49" charset="-128"/>
                </a:defRPr>
              </a:lvl1pPr>
              <a:lvl2pPr marL="742950" indent="-285750" defTabSz="1357313" eaLnBrk="0" hangingPunct="0">
                <a:defRPr kumimoji="1" sz="1500">
                  <a:solidFill>
                    <a:schemeClr val="tx1"/>
                  </a:solidFill>
                  <a:latin typeface="Arial" charset="0"/>
                  <a:ea typeface="ＭＳ ゴシック" pitchFamily="49" charset="-128"/>
                </a:defRPr>
              </a:lvl2pPr>
              <a:lvl3pPr marL="1143000" indent="-228600" defTabSz="1357313" eaLnBrk="0" hangingPunct="0">
                <a:defRPr kumimoji="1" sz="1500">
                  <a:solidFill>
                    <a:schemeClr val="tx1"/>
                  </a:solidFill>
                  <a:latin typeface="Arial" charset="0"/>
                  <a:ea typeface="ＭＳ ゴシック" pitchFamily="49" charset="-128"/>
                </a:defRPr>
              </a:lvl3pPr>
              <a:lvl4pPr marL="1600200" indent="-228600" defTabSz="1357313" eaLnBrk="0" hangingPunct="0">
                <a:defRPr kumimoji="1" sz="1500">
                  <a:solidFill>
                    <a:schemeClr val="tx1"/>
                  </a:solidFill>
                  <a:latin typeface="Arial" charset="0"/>
                  <a:ea typeface="ＭＳ ゴシック" pitchFamily="49" charset="-128"/>
                </a:defRPr>
              </a:lvl4pPr>
              <a:lvl5pPr marL="2057400" indent="-228600" defTabSz="1357313" eaLnBrk="0" hangingPunct="0">
                <a:defRPr kumimoji="1" sz="15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ja-JP" altLang="en-US" sz="1200" dirty="0">
                  <a:latin typeface="ＭＳ ゴシック" pitchFamily="49" charset="-128"/>
                </a:rPr>
                <a:t>利用者</a:t>
              </a:r>
              <a:r>
                <a:rPr lang="en-US" altLang="ja-JP" sz="1200" dirty="0">
                  <a:ea typeface="ＭＳ Ｐゴシック" charset="-128"/>
                </a:rPr>
                <a:t>B</a:t>
              </a:r>
            </a:p>
          </p:txBody>
        </p:sp>
      </p:grpSp>
      <p:sp>
        <p:nvSpPr>
          <p:cNvPr id="15376" name="Text Box 40"/>
          <p:cNvSpPr txBox="1">
            <a:spLocks noChangeArrowheads="1"/>
          </p:cNvSpPr>
          <p:nvPr/>
        </p:nvSpPr>
        <p:spPr bwMode="auto">
          <a:xfrm>
            <a:off x="330591" y="797432"/>
            <a:ext cx="9600629" cy="123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defTabSz="1357313" eaLnBrk="0" hangingPunct="0">
              <a:defRPr kumimoji="1" sz="1500">
                <a:solidFill>
                  <a:schemeClr val="tx1"/>
                </a:solidFill>
                <a:latin typeface="Arial" charset="0"/>
                <a:ea typeface="ＭＳ ゴシック" pitchFamily="49" charset="-128"/>
              </a:defRPr>
            </a:lvl1pPr>
            <a:lvl2pPr marL="742950" indent="-285750" defTabSz="1357313" eaLnBrk="0" hangingPunct="0">
              <a:defRPr kumimoji="1" sz="1500">
                <a:solidFill>
                  <a:schemeClr val="tx1"/>
                </a:solidFill>
                <a:latin typeface="Arial" charset="0"/>
                <a:ea typeface="ＭＳ ゴシック" pitchFamily="49" charset="-128"/>
              </a:defRPr>
            </a:lvl2pPr>
            <a:lvl3pPr marL="1143000" indent="-228600" defTabSz="1357313" eaLnBrk="0" hangingPunct="0">
              <a:defRPr kumimoji="1" sz="1500">
                <a:solidFill>
                  <a:schemeClr val="tx1"/>
                </a:solidFill>
                <a:latin typeface="Arial" charset="0"/>
                <a:ea typeface="ＭＳ ゴシック" pitchFamily="49" charset="-128"/>
              </a:defRPr>
            </a:lvl3pPr>
            <a:lvl4pPr marL="1600200" indent="-228600" defTabSz="1357313" eaLnBrk="0" hangingPunct="0">
              <a:defRPr kumimoji="1" sz="1500">
                <a:solidFill>
                  <a:schemeClr val="tx1"/>
                </a:solidFill>
                <a:latin typeface="Arial" charset="0"/>
                <a:ea typeface="ＭＳ ゴシック" pitchFamily="49" charset="-128"/>
              </a:defRPr>
            </a:lvl4pPr>
            <a:lvl5pPr marL="2057400" indent="-228600" defTabSz="1357313" eaLnBrk="0" hangingPunct="0">
              <a:defRPr kumimoji="1" sz="15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ts val="600"/>
              </a:spcBef>
            </a:pPr>
            <a:r>
              <a:rPr lang="ja-JP" altLang="en-US" sz="1400" dirty="0">
                <a:solidFill>
                  <a:schemeClr val="accent6"/>
                </a:solidFill>
                <a:latin typeface="ＭＳ ゴシック" pitchFamily="49" charset="-128"/>
              </a:rPr>
              <a:t>　</a:t>
            </a:r>
            <a:r>
              <a:rPr lang="ja-JP" altLang="en-US" sz="1600" dirty="0">
                <a:latin typeface="ＭＳ ゴシック" pitchFamily="49" charset="-128"/>
              </a:rPr>
              <a:t>申請方法は以下の３通りあります。</a:t>
            </a:r>
            <a:endParaRPr lang="en-US" altLang="ja-JP" sz="1600" dirty="0">
              <a:latin typeface="ＭＳ ゴシック" pitchFamily="49" charset="-128"/>
            </a:endParaRPr>
          </a:p>
          <a:p>
            <a:pPr eaLnBrk="1" hangingPunct="1">
              <a:spcBef>
                <a:spcPts val="600"/>
              </a:spcBef>
            </a:pPr>
            <a:r>
              <a:rPr lang="ja-JP" altLang="en-US" sz="1600" dirty="0">
                <a:latin typeface="ＭＳ ゴシック" pitchFamily="49" charset="-128"/>
              </a:rPr>
              <a:t>　　①メールに申請書添付　　②郵送　　</a:t>
            </a:r>
            <a:r>
              <a:rPr lang="ja-JP" altLang="en-US" sz="1600" b="1" u="sng" dirty="0">
                <a:latin typeface="ＭＳ ゴシック" pitchFamily="49" charset="-128"/>
              </a:rPr>
              <a:t>③システムを利用したオンライン申請　</a:t>
            </a:r>
            <a:endParaRPr lang="en-US" altLang="ja-JP" sz="1600" b="1" u="sng" dirty="0">
              <a:latin typeface="ＭＳ ゴシック" pitchFamily="49" charset="-128"/>
            </a:endParaRPr>
          </a:p>
          <a:p>
            <a:pPr eaLnBrk="1" hangingPunct="1">
              <a:spcBef>
                <a:spcPts val="0"/>
              </a:spcBef>
            </a:pPr>
            <a:r>
              <a:rPr lang="ja-JP" altLang="en-US" sz="1600" b="1" dirty="0">
                <a:latin typeface="ＭＳ ゴシック" pitchFamily="49" charset="-128"/>
              </a:rPr>
              <a:t>　　</a:t>
            </a:r>
            <a:r>
              <a:rPr lang="en-US" altLang="ja-JP" sz="1400" dirty="0">
                <a:latin typeface="ＭＳ ゴシック" pitchFamily="49" charset="-128"/>
              </a:rPr>
              <a:t>※</a:t>
            </a:r>
            <a:r>
              <a:rPr lang="ja-JP" altLang="en-US" sz="1400" dirty="0">
                <a:latin typeface="ＭＳ ゴシック" pitchFamily="49" charset="-128"/>
              </a:rPr>
              <a:t>ＦＡＸは受付していません</a:t>
            </a:r>
            <a:endParaRPr lang="ja-JP" altLang="en-US" sz="1600" dirty="0">
              <a:latin typeface="ＭＳ ゴシック" pitchFamily="49" charset="-128"/>
            </a:endParaRPr>
          </a:p>
          <a:p>
            <a:pPr eaLnBrk="1" hangingPunct="1">
              <a:spcBef>
                <a:spcPts val="600"/>
              </a:spcBef>
            </a:pPr>
            <a:r>
              <a:rPr lang="ja-JP" altLang="en-US" sz="1600" dirty="0">
                <a:latin typeface="ＭＳ ゴシック" pitchFamily="49" charset="-128"/>
              </a:rPr>
              <a:t>　なお、③の</a:t>
            </a:r>
            <a:r>
              <a:rPr lang="ja-JP" altLang="en-US" sz="1600" dirty="0">
                <a:solidFill>
                  <a:srgbClr val="FF0000"/>
                </a:solidFill>
                <a:latin typeface="ＭＳ ゴシック" pitchFamily="49" charset="-128"/>
              </a:rPr>
              <a:t>オンライン申請は管理責任者がシステム利用者としても登録されている場合のみ</a:t>
            </a:r>
            <a:r>
              <a:rPr lang="ja-JP" altLang="en-US" sz="1600" dirty="0">
                <a:latin typeface="ＭＳ ゴシック" pitchFamily="49" charset="-128"/>
              </a:rPr>
              <a:t>可能です。</a:t>
            </a:r>
          </a:p>
        </p:txBody>
      </p:sp>
      <p:grpSp>
        <p:nvGrpSpPr>
          <p:cNvPr id="15377" name="グループ化 5"/>
          <p:cNvGrpSpPr>
            <a:grpSpLocks/>
          </p:cNvGrpSpPr>
          <p:nvPr/>
        </p:nvGrpSpPr>
        <p:grpSpPr bwMode="auto">
          <a:xfrm rot="977776">
            <a:off x="3090863" y="2517775"/>
            <a:ext cx="855662" cy="1306513"/>
            <a:chOff x="3930650" y="3887788"/>
            <a:chExt cx="1181100" cy="1584325"/>
          </a:xfrm>
        </p:grpSpPr>
        <p:sp>
          <p:nvSpPr>
            <p:cNvPr id="15388" name="Line 41"/>
            <p:cNvSpPr>
              <a:spLocks noChangeShapeType="1"/>
            </p:cNvSpPr>
            <p:nvPr/>
          </p:nvSpPr>
          <p:spPr bwMode="auto">
            <a:xfrm flipH="1">
              <a:off x="4686300" y="3887788"/>
              <a:ext cx="425450" cy="846137"/>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89" name="Line 42"/>
            <p:cNvSpPr>
              <a:spLocks noChangeShapeType="1"/>
            </p:cNvSpPr>
            <p:nvPr/>
          </p:nvSpPr>
          <p:spPr bwMode="auto">
            <a:xfrm flipH="1">
              <a:off x="3930650" y="4521200"/>
              <a:ext cx="431800" cy="950913"/>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90" name="Line 43"/>
            <p:cNvSpPr>
              <a:spLocks noChangeShapeType="1"/>
            </p:cNvSpPr>
            <p:nvPr/>
          </p:nvSpPr>
          <p:spPr bwMode="auto">
            <a:xfrm>
              <a:off x="4362450" y="4521200"/>
              <a:ext cx="323850" cy="212725"/>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cxnSp>
        <p:nvCxnSpPr>
          <p:cNvPr id="15378" name="カギ線コネクタ 4"/>
          <p:cNvCxnSpPr>
            <a:cxnSpLocks noChangeShapeType="1"/>
            <a:endCxn id="15394" idx="0"/>
          </p:cNvCxnSpPr>
          <p:nvPr/>
        </p:nvCxnSpPr>
        <p:spPr bwMode="auto">
          <a:xfrm rot="5400000">
            <a:off x="1199356" y="4623595"/>
            <a:ext cx="765175" cy="557212"/>
          </a:xfrm>
          <a:prstGeom prst="bentConnector3">
            <a:avLst>
              <a:gd name="adj1" fmla="val 50000"/>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9" name="カギ線コネクタ 33"/>
          <p:cNvCxnSpPr>
            <a:cxnSpLocks noChangeShapeType="1"/>
            <a:stCxn id="15398" idx="2"/>
            <a:endCxn id="15392" idx="0"/>
          </p:cNvCxnSpPr>
          <p:nvPr/>
        </p:nvCxnSpPr>
        <p:spPr bwMode="auto">
          <a:xfrm rot="16200000" flipH="1">
            <a:off x="1849437" y="4530726"/>
            <a:ext cx="765175" cy="742950"/>
          </a:xfrm>
          <a:prstGeom prst="bentConnector3">
            <a:avLst>
              <a:gd name="adj1" fmla="val 50000"/>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フリーフォーム 3"/>
          <p:cNvSpPr>
            <a:spLocks/>
          </p:cNvSpPr>
          <p:nvPr/>
        </p:nvSpPr>
        <p:spPr bwMode="auto">
          <a:xfrm>
            <a:off x="3016250" y="3197225"/>
            <a:ext cx="4081463" cy="766763"/>
          </a:xfrm>
          <a:custGeom>
            <a:avLst/>
            <a:gdLst>
              <a:gd name="T0" fmla="*/ 0 w 5635256"/>
              <a:gd name="T1" fmla="*/ 107523 h 1127119"/>
              <a:gd name="T2" fmla="*/ 462526 w 5635256"/>
              <a:gd name="T3" fmla="*/ 7 h 1127119"/>
              <a:gd name="T4" fmla="*/ 751959 w 5635256"/>
              <a:gd name="T5" fmla="*/ 111738 h 1127119"/>
              <a:gd name="T6" fmla="*/ 0 60000 65536"/>
              <a:gd name="T7" fmla="*/ 0 60000 65536"/>
              <a:gd name="T8" fmla="*/ 0 60000 65536"/>
            </a:gdLst>
            <a:ahLst/>
            <a:cxnLst>
              <a:cxn ang="T6">
                <a:pos x="T0" y="T1"/>
              </a:cxn>
              <a:cxn ang="T7">
                <a:pos x="T2" y="T3"/>
              </a:cxn>
              <a:cxn ang="T8">
                <a:pos x="T4" y="T5"/>
              </a:cxn>
            </a:cxnLst>
            <a:rect l="0" t="0" r="r" b="b"/>
            <a:pathLst>
              <a:path w="5635256" h="1127119">
                <a:moveTo>
                  <a:pt x="0" y="1084589"/>
                </a:moveTo>
                <a:cubicBezTo>
                  <a:pt x="1263502" y="538784"/>
                  <a:pt x="2527005" y="-7020"/>
                  <a:pt x="3466214" y="68"/>
                </a:cubicBezTo>
                <a:cubicBezTo>
                  <a:pt x="4405423" y="7156"/>
                  <a:pt x="5020339" y="567137"/>
                  <a:pt x="5635256" y="1127119"/>
                </a:cubicBezTo>
              </a:path>
            </a:pathLst>
          </a:custGeom>
          <a:noFill/>
          <a:ln w="38100">
            <a:solidFill>
              <a:srgbClr val="FF0000"/>
            </a:solidFill>
            <a:round/>
            <a:headEnd/>
            <a:tailEnd type="triangle" w="lg" len="lg"/>
          </a:ln>
          <a:extLst>
            <a:ext uri="{909E8E84-426E-40DD-AFC4-6F175D3DCCD1}">
              <a14:hiddenFill xmlns:a14="http://schemas.microsoft.com/office/drawing/2010/main">
                <a:solidFill>
                  <a:srgbClr val="FFFFFF"/>
                </a:solidFill>
              </a14:hiddenFill>
            </a:ext>
          </a:extLst>
        </p:spPr>
        <p:txBody>
          <a:bodyPr lIns="61576" tIns="30788" rIns="61576" bIns="30788"/>
          <a:lstStyle/>
          <a:p>
            <a:endParaRPr lang="ja-JP" altLang="en-US"/>
          </a:p>
        </p:txBody>
      </p:sp>
      <p:sp>
        <p:nvSpPr>
          <p:cNvPr id="5" name="Text Box 28"/>
          <p:cNvSpPr txBox="1">
            <a:spLocks noChangeArrowheads="1"/>
          </p:cNvSpPr>
          <p:nvPr/>
        </p:nvSpPr>
        <p:spPr bwMode="auto">
          <a:xfrm>
            <a:off x="3265198" y="3614313"/>
            <a:ext cx="2203160" cy="658615"/>
          </a:xfrm>
          <a:prstGeom prst="rect">
            <a:avLst/>
          </a:prstGeom>
          <a:solidFill>
            <a:schemeClr val="accent5"/>
          </a:solidFill>
          <a:ln w="9525">
            <a:solidFill>
              <a:schemeClr val="tx1"/>
            </a:solidFill>
            <a:miter lim="800000"/>
            <a:headEnd/>
            <a:tailEnd/>
          </a:ln>
          <a:scene3d>
            <a:camera prst="orthographicFront">
              <a:rot lat="600000" lon="1500003" rev="21599978"/>
            </a:camera>
            <a:lightRig rig="threePt" dir="t"/>
          </a:scene3d>
        </p:spPr>
        <p:txBody>
          <a:bodyPr lIns="91434" tIns="45717" rIns="91434" bIns="45717">
            <a:spAutoFit/>
          </a:bodyPr>
          <a:lstStyle>
            <a:lvl1pPr defTabSz="1357313" eaLnBrk="0" hangingPunct="0">
              <a:defRPr kumimoji="1" sz="2200">
                <a:solidFill>
                  <a:schemeClr val="tx1"/>
                </a:solidFill>
                <a:latin typeface="Arial" charset="0"/>
                <a:ea typeface="ＭＳ ゴシック" pitchFamily="49" charset="-128"/>
              </a:defRPr>
            </a:lvl1pPr>
            <a:lvl2pPr marL="742950" indent="-285750" defTabSz="1357313" eaLnBrk="0" hangingPunct="0">
              <a:defRPr kumimoji="1" sz="2200">
                <a:solidFill>
                  <a:schemeClr val="tx1"/>
                </a:solidFill>
                <a:latin typeface="Arial" charset="0"/>
                <a:ea typeface="ＭＳ ゴシック" pitchFamily="49" charset="-128"/>
              </a:defRPr>
            </a:lvl2pPr>
            <a:lvl3pPr marL="1143000" indent="-228600" defTabSz="1357313" eaLnBrk="0" hangingPunct="0">
              <a:defRPr kumimoji="1" sz="2200">
                <a:solidFill>
                  <a:schemeClr val="tx1"/>
                </a:solidFill>
                <a:latin typeface="Arial" charset="0"/>
                <a:ea typeface="ＭＳ ゴシック" pitchFamily="49" charset="-128"/>
              </a:defRPr>
            </a:lvl3pPr>
            <a:lvl4pPr marL="1600200" indent="-228600" defTabSz="1357313" eaLnBrk="0" hangingPunct="0">
              <a:defRPr kumimoji="1" sz="2200">
                <a:solidFill>
                  <a:schemeClr val="tx1"/>
                </a:solidFill>
                <a:latin typeface="Arial" charset="0"/>
                <a:ea typeface="ＭＳ ゴシック" pitchFamily="49" charset="-128"/>
              </a:defRPr>
            </a:lvl4pPr>
            <a:lvl5pPr marL="2057400" indent="-228600" defTabSz="1357313" eaLnBrk="0" hangingPunct="0">
              <a:defRPr kumimoji="1" sz="22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ja-JP" altLang="en-US" sz="1200" dirty="0">
                <a:latin typeface="ＭＳ ゴシック" pitchFamily="49" charset="-128"/>
              </a:rPr>
              <a:t>管理責任者は、システム利用者に関する申請をオンラインで行えます。</a:t>
            </a:r>
          </a:p>
        </p:txBody>
      </p:sp>
      <p:pic>
        <p:nvPicPr>
          <p:cNvPr id="15382" name="Picture 33" descr="C:\Users\s.yokobori\AppData\Local\Microsoft\Windows\Temporary Internet Files\Content.IE5\DDU2BHW0\MC90034370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7775" y="5192713"/>
            <a:ext cx="3841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3" name="フリーフォーム 6"/>
          <p:cNvSpPr>
            <a:spLocks/>
          </p:cNvSpPr>
          <p:nvPr/>
        </p:nvSpPr>
        <p:spPr bwMode="auto">
          <a:xfrm>
            <a:off x="2971800" y="5019675"/>
            <a:ext cx="4065588" cy="1014413"/>
          </a:xfrm>
          <a:custGeom>
            <a:avLst/>
            <a:gdLst>
              <a:gd name="T0" fmla="*/ 0 w 5613991"/>
              <a:gd name="T1" fmla="*/ 0 h 1489662"/>
              <a:gd name="T2" fmla="*/ 372313 w 5613991"/>
              <a:gd name="T3" fmla="*/ 150498 h 1489662"/>
              <a:gd name="T4" fmla="*/ 750310 w 5613991"/>
              <a:gd name="T5" fmla="*/ 19350 h 1489662"/>
              <a:gd name="T6" fmla="*/ 0 60000 65536"/>
              <a:gd name="T7" fmla="*/ 0 60000 65536"/>
              <a:gd name="T8" fmla="*/ 0 60000 65536"/>
            </a:gdLst>
            <a:ahLst/>
            <a:cxnLst>
              <a:cxn ang="T6">
                <a:pos x="T0" y="T1"/>
              </a:cxn>
              <a:cxn ang="T7">
                <a:pos x="T2" y="T3"/>
              </a:cxn>
              <a:cxn ang="T8">
                <a:pos x="T4" y="T5"/>
              </a:cxn>
            </a:cxnLst>
            <a:rect l="0" t="0" r="r" b="b"/>
            <a:pathLst>
              <a:path w="5613991" h="1489662">
                <a:moveTo>
                  <a:pt x="0" y="0"/>
                </a:moveTo>
                <a:cubicBezTo>
                  <a:pt x="925033" y="728330"/>
                  <a:pt x="1850066" y="1456660"/>
                  <a:pt x="2785731" y="1488558"/>
                </a:cubicBezTo>
                <a:cubicBezTo>
                  <a:pt x="3721396" y="1520456"/>
                  <a:pt x="4667693" y="855921"/>
                  <a:pt x="5613991" y="191386"/>
                </a:cubicBezTo>
              </a:path>
            </a:pathLst>
          </a:custGeom>
          <a:noFill/>
          <a:ln w="38100" cap="flat" cmpd="sng" algn="ctr">
            <a:solidFill>
              <a:srgbClr val="FF0000"/>
            </a:solidFill>
            <a:prstDash val="solid"/>
            <a:round/>
            <a:headEnd type="none" w="med" len="med"/>
            <a:tailEnd type="triangle"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lstStyle/>
          <a:p>
            <a:endParaRPr lang="ja-JP" altLang="en-US"/>
          </a:p>
        </p:txBody>
      </p:sp>
      <p:grpSp>
        <p:nvGrpSpPr>
          <p:cNvPr id="15384" name="グループ化 5"/>
          <p:cNvGrpSpPr>
            <a:grpSpLocks/>
          </p:cNvGrpSpPr>
          <p:nvPr/>
        </p:nvGrpSpPr>
        <p:grpSpPr bwMode="auto">
          <a:xfrm>
            <a:off x="3946525" y="5210175"/>
            <a:ext cx="1006475" cy="1158875"/>
            <a:chOff x="6985000" y="7974805"/>
            <a:chExt cx="1390783" cy="1703040"/>
          </a:xfrm>
        </p:grpSpPr>
        <p:pic>
          <p:nvPicPr>
            <p:cNvPr id="15386"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5000" y="7974805"/>
              <a:ext cx="1243317" cy="152975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387"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8569" y="8180387"/>
              <a:ext cx="1247214" cy="14974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40" name="図 39"/>
          <p:cNvPicPr>
            <a:picLocks noChangeAspect="1"/>
          </p:cNvPicPr>
          <p:nvPr/>
        </p:nvPicPr>
        <p:blipFill>
          <a:blip r:embed="rId8"/>
          <a:stretch>
            <a:fillRect/>
          </a:stretch>
        </p:blipFill>
        <p:spPr>
          <a:xfrm>
            <a:off x="8013340" y="44624"/>
            <a:ext cx="1800200" cy="389405"/>
          </a:xfrm>
          <a:prstGeom prst="rect">
            <a:avLst/>
          </a:prstGeom>
        </p:spPr>
      </p:pic>
      <p:sp>
        <p:nvSpPr>
          <p:cNvPr id="41" name="Text Box 2"/>
          <p:cNvSpPr txBox="1">
            <a:spLocks noChangeArrowheads="1"/>
          </p:cNvSpPr>
          <p:nvPr/>
        </p:nvSpPr>
        <p:spPr bwMode="auto">
          <a:xfrm>
            <a:off x="117238" y="404435"/>
            <a:ext cx="7617862" cy="369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lvl1pPr defTabSz="1357313" eaLnBrk="0" hangingPunct="0">
              <a:defRPr kumimoji="1" sz="2200">
                <a:solidFill>
                  <a:schemeClr val="tx1"/>
                </a:solidFill>
                <a:latin typeface="Arial" charset="0"/>
                <a:ea typeface="ＭＳ ゴシック" pitchFamily="49" charset="-128"/>
              </a:defRPr>
            </a:lvl1pPr>
            <a:lvl2pPr marL="742950" indent="-285750" defTabSz="1357313" eaLnBrk="0" hangingPunct="0">
              <a:defRPr kumimoji="1" sz="2200">
                <a:solidFill>
                  <a:schemeClr val="tx1"/>
                </a:solidFill>
                <a:latin typeface="Arial" charset="0"/>
                <a:ea typeface="ＭＳ ゴシック" pitchFamily="49" charset="-128"/>
              </a:defRPr>
            </a:lvl2pPr>
            <a:lvl3pPr marL="1143000" indent="-228600" defTabSz="1357313" eaLnBrk="0" hangingPunct="0">
              <a:defRPr kumimoji="1" sz="2200">
                <a:solidFill>
                  <a:schemeClr val="tx1"/>
                </a:solidFill>
                <a:latin typeface="Arial" charset="0"/>
                <a:ea typeface="ＭＳ ゴシック" pitchFamily="49" charset="-128"/>
              </a:defRPr>
            </a:lvl3pPr>
            <a:lvl4pPr marL="1600200" indent="-228600" defTabSz="1357313" eaLnBrk="0" hangingPunct="0">
              <a:defRPr kumimoji="1" sz="2200">
                <a:solidFill>
                  <a:schemeClr val="tx1"/>
                </a:solidFill>
                <a:latin typeface="Arial" charset="0"/>
                <a:ea typeface="ＭＳ ゴシック" pitchFamily="49" charset="-128"/>
              </a:defRPr>
            </a:lvl4pPr>
            <a:lvl5pPr marL="2057400" indent="-228600" defTabSz="1357313" eaLnBrk="0" hangingPunct="0">
              <a:defRPr kumimoji="1" sz="22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defTabSz="746178" eaLnBrk="1" hangingPunct="1">
              <a:defRPr/>
            </a:pPr>
            <a:r>
              <a:rPr lang="ja-JP" altLang="en-US" sz="1800" dirty="0">
                <a:solidFill>
                  <a:srgbClr val="FF00FF"/>
                </a:solidFill>
                <a:latin typeface="ＭＳ ゴシック" pitchFamily="49" charset="-128"/>
              </a:rPr>
              <a:t>　</a:t>
            </a:r>
            <a:r>
              <a:rPr lang="ja-JP" altLang="en-US" sz="1800" dirty="0">
                <a:latin typeface="ＭＳ ゴシック" pitchFamily="49" charset="-128"/>
              </a:rPr>
              <a:t>（１）申請方法の種類</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D680211-D6A3-4242-8732-F3EA52AE5C8C}"/>
              </a:ext>
            </a:extLst>
          </p:cNvPr>
          <p:cNvPicPr>
            <a:picLocks noChangeAspect="1"/>
          </p:cNvPicPr>
          <p:nvPr/>
        </p:nvPicPr>
        <p:blipFill>
          <a:blip r:embed="rId2"/>
          <a:stretch>
            <a:fillRect/>
          </a:stretch>
        </p:blipFill>
        <p:spPr>
          <a:xfrm>
            <a:off x="632520" y="1556792"/>
            <a:ext cx="7305675" cy="4667250"/>
          </a:xfrm>
          <a:prstGeom prst="rect">
            <a:avLst/>
          </a:prstGeom>
        </p:spPr>
      </p:pic>
      <p:sp>
        <p:nvSpPr>
          <p:cNvPr id="7" name="スライド番号プレースホルダー 5"/>
          <p:cNvSpPr>
            <a:spLocks noGrp="1"/>
          </p:cNvSpPr>
          <p:nvPr>
            <p:ph type="sldNum" sz="quarter" idx="12"/>
          </p:nvPr>
        </p:nvSpPr>
        <p:spPr/>
        <p:txBody>
          <a:bodyPr/>
          <a:lstStyle/>
          <a:p>
            <a:pPr>
              <a:defRPr/>
            </a:pPr>
            <a:fld id="{FB2D0DB6-7078-4B7D-B829-C95DA6CE4FBA}" type="slidenum">
              <a:rPr lang="en-US" altLang="ja-JP">
                <a:latin typeface="+mn-lt"/>
                <a:ea typeface="ＭＳ ゴシック" pitchFamily="49" charset="-128"/>
              </a:rPr>
              <a:pPr>
                <a:defRPr/>
              </a:pPr>
              <a:t>12</a:t>
            </a:fld>
            <a:endParaRPr lang="en-US" altLang="ja-JP" dirty="0">
              <a:latin typeface="+mn-lt"/>
              <a:ea typeface="ＭＳ ゴシック" pitchFamily="49" charset="-128"/>
            </a:endParaRPr>
          </a:p>
        </p:txBody>
      </p:sp>
      <p:sp>
        <p:nvSpPr>
          <p:cNvPr id="14340" name="AutoShape 3">
            <a:hlinkClick r:id="" action="ppaction://hlinkshowjump?jump=nextslide" highlightClick="1"/>
          </p:cNvPr>
          <p:cNvSpPr>
            <a:spLocks noChangeArrowheads="1"/>
          </p:cNvSpPr>
          <p:nvPr/>
        </p:nvSpPr>
        <p:spPr bwMode="auto">
          <a:xfrm>
            <a:off x="5674400" y="4071942"/>
            <a:ext cx="2000264" cy="1071570"/>
          </a:xfrm>
          <a:prstGeom prst="actionButtonBlank">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latin typeface="ＭＳ ゴシック" pitchFamily="49" charset="-128"/>
            </a:endParaRPr>
          </a:p>
        </p:txBody>
      </p:sp>
      <p:sp>
        <p:nvSpPr>
          <p:cNvPr id="14341" name="AutoShape 4"/>
          <p:cNvSpPr>
            <a:spLocks noChangeArrowheads="1"/>
          </p:cNvSpPr>
          <p:nvPr/>
        </p:nvSpPr>
        <p:spPr bwMode="auto">
          <a:xfrm>
            <a:off x="2723854" y="3140968"/>
            <a:ext cx="2445170" cy="517647"/>
          </a:xfrm>
          <a:prstGeom prst="wedgeRoundRectCallout">
            <a:avLst>
              <a:gd name="adj1" fmla="val 59573"/>
              <a:gd name="adj2" fmla="val 108829"/>
              <a:gd name="adj3" fmla="val 16667"/>
            </a:avLst>
          </a:prstGeom>
          <a:solidFill>
            <a:srgbClr val="CCFFCC"/>
          </a:solidFill>
          <a:ln w="9525">
            <a:solidFill>
              <a:schemeClr val="tx1"/>
            </a:solidFill>
            <a:miter lim="800000"/>
            <a:headEnd/>
            <a:tailEnd/>
          </a:ln>
        </p:spPr>
        <p:txBody>
          <a:bodyPr lIns="71054" tIns="35527" rIns="71054" bIns="35527"/>
          <a:lstStyle/>
          <a:p>
            <a:pPr defTabSz="746125"/>
            <a:r>
              <a:rPr lang="ja-JP" altLang="en-US" sz="1300" dirty="0">
                <a:latin typeface="ＭＳ ゴシック" pitchFamily="49" charset="-128"/>
              </a:rPr>
              <a:t>「管理責任者メニュー」を</a:t>
            </a:r>
            <a:endParaRPr lang="en-US" altLang="ja-JP" sz="1300" dirty="0">
              <a:latin typeface="ＭＳ ゴシック" pitchFamily="49" charset="-128"/>
            </a:endParaRPr>
          </a:p>
          <a:p>
            <a:pPr defTabSz="746125"/>
            <a:r>
              <a:rPr lang="ja-JP" altLang="en-US" sz="1300" dirty="0">
                <a:latin typeface="ＭＳ ゴシック" pitchFamily="49" charset="-128"/>
              </a:rPr>
              <a:t>クリック</a:t>
            </a:r>
          </a:p>
        </p:txBody>
      </p:sp>
      <p:sp>
        <p:nvSpPr>
          <p:cNvPr id="14342" name="Text Box 5"/>
          <p:cNvSpPr txBox="1">
            <a:spLocks noChangeArrowheads="1"/>
          </p:cNvSpPr>
          <p:nvPr/>
        </p:nvSpPr>
        <p:spPr bwMode="auto">
          <a:xfrm>
            <a:off x="200472" y="216011"/>
            <a:ext cx="6581787" cy="37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2200">
                <a:solidFill>
                  <a:schemeClr val="tx1"/>
                </a:solidFill>
                <a:latin typeface="Arial" charset="0"/>
                <a:ea typeface="ＭＳ ゴシック" pitchFamily="49" charset="-128"/>
              </a:defRPr>
            </a:lvl1pPr>
            <a:lvl2pPr marL="742950" indent="-285750" defTabSz="1108075" eaLnBrk="0" hangingPunct="0">
              <a:defRPr kumimoji="1" sz="2200">
                <a:solidFill>
                  <a:schemeClr val="tx1"/>
                </a:solidFill>
                <a:latin typeface="Arial" charset="0"/>
                <a:ea typeface="ＭＳ ゴシック" pitchFamily="49" charset="-128"/>
              </a:defRPr>
            </a:lvl2pPr>
            <a:lvl3pPr marL="1143000" indent="-228600" defTabSz="1108075" eaLnBrk="0" hangingPunct="0">
              <a:defRPr kumimoji="1" sz="2200">
                <a:solidFill>
                  <a:schemeClr val="tx1"/>
                </a:solidFill>
                <a:latin typeface="Arial" charset="0"/>
                <a:ea typeface="ＭＳ ゴシック" pitchFamily="49" charset="-128"/>
              </a:defRPr>
            </a:lvl3pPr>
            <a:lvl4pPr marL="1600200" indent="-228600" defTabSz="1108075" eaLnBrk="0" hangingPunct="0">
              <a:defRPr kumimoji="1" sz="2200">
                <a:solidFill>
                  <a:schemeClr val="tx1"/>
                </a:solidFill>
                <a:latin typeface="Arial" charset="0"/>
                <a:ea typeface="ＭＳ ゴシック" pitchFamily="49" charset="-128"/>
              </a:defRPr>
            </a:lvl4pPr>
            <a:lvl5pPr marL="2057400" indent="-228600" defTabSz="1108075" eaLnBrk="0" hangingPunct="0">
              <a:defRPr kumimoji="1" sz="22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ja-JP" altLang="en-US" sz="2000" dirty="0">
                <a:solidFill>
                  <a:schemeClr val="accent6">
                    <a:lumMod val="60000"/>
                    <a:lumOff val="40000"/>
                  </a:schemeClr>
                </a:solidFill>
                <a:latin typeface="ＭＳ ゴシック" pitchFamily="49" charset="-128"/>
              </a:rPr>
              <a:t>　</a:t>
            </a:r>
            <a:r>
              <a:rPr lang="ja-JP" altLang="en-US" sz="2000" dirty="0">
                <a:latin typeface="ＭＳ ゴシック" pitchFamily="49" charset="-128"/>
              </a:rPr>
              <a:t>（２）管理責任者によるオンライン申請の方法</a:t>
            </a:r>
          </a:p>
        </p:txBody>
      </p:sp>
      <p:sp>
        <p:nvSpPr>
          <p:cNvPr id="14343" name="Text Box 7"/>
          <p:cNvSpPr txBox="1">
            <a:spLocks noChangeArrowheads="1"/>
          </p:cNvSpPr>
          <p:nvPr/>
        </p:nvSpPr>
        <p:spPr bwMode="auto">
          <a:xfrm>
            <a:off x="488057" y="757367"/>
            <a:ext cx="9073455" cy="56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ja-JP" altLang="en-US" sz="1600" dirty="0">
                <a:latin typeface="ＭＳ ゴシック" panose="020B0609070205080204" pitchFamily="49" charset="-128"/>
              </a:rPr>
              <a:t>　</a:t>
            </a:r>
            <a:r>
              <a:rPr lang="ja-JP" altLang="en-US" sz="1600" dirty="0">
                <a:solidFill>
                  <a:srgbClr val="FF0000"/>
                </a:solidFill>
                <a:latin typeface="ＭＳ ゴシック" panose="020B0609070205080204" pitchFamily="49" charset="-128"/>
              </a:rPr>
              <a:t>管理責任者は</a:t>
            </a:r>
            <a:r>
              <a:rPr lang="ja-JP" altLang="en-US" sz="1600" dirty="0">
                <a:latin typeface="ＭＳ ゴシック" panose="020B0609070205080204" pitchFamily="49" charset="-128"/>
              </a:rPr>
              <a:t>、オンライン申請により、システム利用者に係る各申請及び決定通知を取得することができます。</a:t>
            </a:r>
            <a:endParaRPr lang="en-US" altLang="ja-JP" sz="1600" dirty="0">
              <a:latin typeface="ＭＳ ゴシック" panose="020B0609070205080204" pitchFamily="49" charset="-128"/>
            </a:endParaRPr>
          </a:p>
        </p:txBody>
      </p:sp>
      <p:sp>
        <p:nvSpPr>
          <p:cNvPr id="10" name="角丸四角形吹き出し 9"/>
          <p:cNvSpPr>
            <a:spLocks noChangeArrowheads="1"/>
          </p:cNvSpPr>
          <p:nvPr/>
        </p:nvSpPr>
        <p:spPr bwMode="auto">
          <a:xfrm>
            <a:off x="6969225" y="3330696"/>
            <a:ext cx="2592287" cy="477414"/>
          </a:xfrm>
          <a:prstGeom prst="wedgeRoundRectCallout">
            <a:avLst>
              <a:gd name="adj1" fmla="val -50031"/>
              <a:gd name="adj2" fmla="val 109552"/>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defTabSz="746125"/>
            <a:r>
              <a:rPr lang="ja-JP" altLang="en-US" sz="1200" dirty="0">
                <a:latin typeface="ＭＳ ゴシック" panose="020B0609070205080204" pitchFamily="49" charset="-128"/>
              </a:rPr>
              <a:t>電子証明書の再交付、ﾊﾟｽﾜｰﾄﾞの再設定、ｼｽﾃﾑ利用者の削除申請</a:t>
            </a:r>
          </a:p>
        </p:txBody>
      </p:sp>
      <p:sp>
        <p:nvSpPr>
          <p:cNvPr id="11" name="角丸四角形吹き出し 10"/>
          <p:cNvSpPr>
            <a:spLocks noChangeArrowheads="1"/>
          </p:cNvSpPr>
          <p:nvPr/>
        </p:nvSpPr>
        <p:spPr bwMode="auto">
          <a:xfrm>
            <a:off x="7545288" y="4239749"/>
            <a:ext cx="2160239" cy="273103"/>
          </a:xfrm>
          <a:prstGeom prst="wedgeRoundRectCallout">
            <a:avLst>
              <a:gd name="adj1" fmla="val -69961"/>
              <a:gd name="adj2" fmla="val 12973"/>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defTabSz="746125"/>
            <a:r>
              <a:rPr lang="ja-JP" altLang="en-US" sz="1200" dirty="0">
                <a:latin typeface="ＭＳ ゴシック" panose="020B0609070205080204" pitchFamily="49" charset="-128"/>
              </a:rPr>
              <a:t>ｼｽﾃﾑ利用者の登録申請</a:t>
            </a:r>
          </a:p>
        </p:txBody>
      </p:sp>
      <p:sp>
        <p:nvSpPr>
          <p:cNvPr id="12" name="角丸四角形吹き出し 11"/>
          <p:cNvSpPr>
            <a:spLocks noChangeArrowheads="1"/>
          </p:cNvSpPr>
          <p:nvPr/>
        </p:nvSpPr>
        <p:spPr bwMode="auto">
          <a:xfrm>
            <a:off x="7562751" y="4740073"/>
            <a:ext cx="2142776" cy="273103"/>
          </a:xfrm>
          <a:prstGeom prst="wedgeRoundRectCallout">
            <a:avLst>
              <a:gd name="adj1" fmla="val -82355"/>
              <a:gd name="adj2" fmla="val -82296"/>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defTabSz="746125"/>
            <a:r>
              <a:rPr lang="ja-JP" altLang="en-US" sz="1200" dirty="0">
                <a:latin typeface="ＭＳ ゴシック" panose="020B0609070205080204" pitchFamily="49" charset="-128"/>
              </a:rPr>
              <a:t>決定通知の取得</a:t>
            </a:r>
          </a:p>
        </p:txBody>
      </p:sp>
      <p:pic>
        <p:nvPicPr>
          <p:cNvPr id="13" name="図 12"/>
          <p:cNvPicPr>
            <a:picLocks noChangeAspect="1"/>
          </p:cNvPicPr>
          <p:nvPr/>
        </p:nvPicPr>
        <p:blipFill>
          <a:blip r:embed="rId3"/>
          <a:stretch>
            <a:fillRect/>
          </a:stretch>
        </p:blipFill>
        <p:spPr>
          <a:xfrm>
            <a:off x="8013340" y="44624"/>
            <a:ext cx="1800200" cy="389405"/>
          </a:xfrm>
          <a:prstGeom prst="rect">
            <a:avLst/>
          </a:prstGeom>
        </p:spPr>
      </p:pic>
      <p:sp>
        <p:nvSpPr>
          <p:cNvPr id="14" name="Text Box 7">
            <a:extLst>
              <a:ext uri="{FF2B5EF4-FFF2-40B4-BE49-F238E27FC236}">
                <a16:creationId xmlns:a16="http://schemas.microsoft.com/office/drawing/2014/main" id="{5464C8ED-490C-4A86-A63E-6E648B371A3F}"/>
              </a:ext>
            </a:extLst>
          </p:cNvPr>
          <p:cNvSpPr txBox="1">
            <a:spLocks noChangeArrowheads="1"/>
          </p:cNvSpPr>
          <p:nvPr/>
        </p:nvSpPr>
        <p:spPr bwMode="auto">
          <a:xfrm>
            <a:off x="4088904" y="5275475"/>
            <a:ext cx="4442620" cy="1487520"/>
          </a:xfrm>
          <a:prstGeom prst="rect">
            <a:avLst/>
          </a:prstGeom>
          <a:solidFill>
            <a:schemeClr val="bg1"/>
          </a:solidFill>
          <a:ln w="19050">
            <a:solidFill>
              <a:srgbClr val="FF0000"/>
            </a:solidFill>
          </a:ln>
          <a:effectLst/>
        </p:spPr>
        <p:txBody>
          <a:bodyPr wrap="square"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ts val="0"/>
              </a:spcBef>
            </a:pP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オンライン申請できるもの</a:t>
            </a:r>
            <a:r>
              <a:rPr lang="en-US" altLang="ja-JP" sz="1600" dirty="0">
                <a:latin typeface="ＭＳ ゴシック" panose="020B0609070205080204" pitchFamily="49" charset="-128"/>
              </a:rPr>
              <a:t>】</a:t>
            </a:r>
          </a:p>
          <a:p>
            <a:pPr eaLnBrk="1" hangingPunct="1">
              <a:spcBef>
                <a:spcPts val="0"/>
              </a:spcBef>
            </a:pPr>
            <a:r>
              <a:rPr lang="ja-JP" altLang="en-US" sz="1600" dirty="0">
                <a:latin typeface="ＭＳ ゴシック" panose="020B0609070205080204" pitchFamily="49" charset="-128"/>
              </a:rPr>
              <a:t>様式第２号：利用者登録申請書</a:t>
            </a:r>
            <a:endParaRPr lang="en-US" altLang="ja-JP" sz="1600" dirty="0">
              <a:latin typeface="ＭＳ ゴシック" panose="020B0609070205080204" pitchFamily="49" charset="-128"/>
            </a:endParaRPr>
          </a:p>
          <a:p>
            <a:pPr eaLnBrk="1" hangingPunct="1">
              <a:spcBef>
                <a:spcPts val="0"/>
              </a:spcBef>
            </a:pPr>
            <a:r>
              <a:rPr lang="ja-JP" altLang="en-US" sz="1600" dirty="0">
                <a:latin typeface="ＭＳ ゴシック" panose="020B0609070205080204" pitchFamily="49" charset="-128"/>
              </a:rPr>
              <a:t>様式第５号：</a:t>
            </a:r>
            <a:r>
              <a:rPr lang="zh-TW" altLang="en-US" sz="1600" dirty="0">
                <a:latin typeface="ＭＳ ゴシック" panose="020B0609070205080204" pitchFamily="49" charset="-128"/>
              </a:rPr>
              <a:t>電子証明書再交付申請書</a:t>
            </a:r>
            <a:endParaRPr lang="en-US" altLang="ja-JP" sz="1600" dirty="0">
              <a:latin typeface="ＭＳ ゴシック" panose="020B0609070205080204" pitchFamily="49" charset="-128"/>
            </a:endParaRPr>
          </a:p>
          <a:p>
            <a:pPr eaLnBrk="1" hangingPunct="1">
              <a:spcBef>
                <a:spcPts val="0"/>
              </a:spcBef>
            </a:pPr>
            <a:r>
              <a:rPr lang="ja-JP" altLang="en-US" sz="1600" dirty="0">
                <a:latin typeface="ＭＳ ゴシック" panose="020B0609070205080204" pitchFamily="49" charset="-128"/>
              </a:rPr>
              <a:t>様式第６号：パスワード再設定依頼書</a:t>
            </a:r>
            <a:endParaRPr lang="en-US" altLang="ja-JP" sz="1600" dirty="0">
              <a:latin typeface="ＭＳ ゴシック" panose="020B0609070205080204" pitchFamily="49" charset="-128"/>
            </a:endParaRPr>
          </a:p>
          <a:p>
            <a:pPr eaLnBrk="1" hangingPunct="1">
              <a:spcBef>
                <a:spcPts val="0"/>
              </a:spcBef>
            </a:pPr>
            <a:r>
              <a:rPr lang="ja-JP" altLang="en-US" sz="1600" dirty="0">
                <a:latin typeface="ＭＳ ゴシック" panose="020B0609070205080204" pitchFamily="49" charset="-128"/>
              </a:rPr>
              <a:t>様式第８号：利用者削除届</a:t>
            </a:r>
            <a:endParaRPr lang="en-US" altLang="ja-JP" sz="1600" dirty="0">
              <a:latin typeface="ＭＳ ゴシック" panose="020B0609070205080204" pitchFamily="49" charset="-128"/>
            </a:endParaRPr>
          </a:p>
          <a:p>
            <a:pPr eaLnBrk="1" hangingPunct="1">
              <a:spcBef>
                <a:spcPts val="0"/>
              </a:spcBef>
            </a:pPr>
            <a:r>
              <a:rPr lang="en-US" altLang="ja-JP" sz="1200" dirty="0">
                <a:latin typeface="ＭＳ ゴシック" panose="020B0609070205080204" pitchFamily="49" charset="-128"/>
              </a:rPr>
              <a:t>※</a:t>
            </a:r>
            <a:r>
              <a:rPr lang="ja-JP" altLang="en-US" sz="1200" dirty="0">
                <a:latin typeface="ＭＳ ゴシック" panose="020B0609070205080204" pitchFamily="49" charset="-128"/>
              </a:rPr>
              <a:t>管理責任者自身の申請はメール又は郵送でお願いします。</a:t>
            </a:r>
            <a:endParaRPr lang="en-US" altLang="ja-JP" sz="1200" dirty="0">
              <a:latin typeface="ＭＳ ゴシック" panose="020B0609070205080204" pitchFamily="49"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35AB31A-4000-46A8-AB16-14AFC6975187}"/>
              </a:ext>
            </a:extLst>
          </p:cNvPr>
          <p:cNvPicPr>
            <a:picLocks noChangeAspect="1"/>
          </p:cNvPicPr>
          <p:nvPr/>
        </p:nvPicPr>
        <p:blipFill>
          <a:blip r:embed="rId2"/>
          <a:stretch>
            <a:fillRect/>
          </a:stretch>
        </p:blipFill>
        <p:spPr>
          <a:xfrm>
            <a:off x="1280592" y="1916832"/>
            <a:ext cx="6743700" cy="4333875"/>
          </a:xfrm>
          <a:prstGeom prst="rect">
            <a:avLst/>
          </a:prstGeom>
        </p:spPr>
      </p:pic>
      <p:sp>
        <p:nvSpPr>
          <p:cNvPr id="2" name="スライド番号プレースホルダー 1"/>
          <p:cNvSpPr>
            <a:spLocks noGrp="1"/>
          </p:cNvSpPr>
          <p:nvPr>
            <p:ph type="sldNum" sz="quarter" idx="12"/>
          </p:nvPr>
        </p:nvSpPr>
        <p:spPr/>
        <p:txBody>
          <a:bodyPr/>
          <a:lstStyle/>
          <a:p>
            <a:pPr>
              <a:defRPr/>
            </a:pPr>
            <a:fld id="{19A71279-1330-42EA-97E2-C5A34A1C09A1}" type="slidenum">
              <a:rPr lang="en-US" altLang="ja-JP" smtClean="0"/>
              <a:pPr>
                <a:defRPr/>
              </a:pPr>
              <a:t>13</a:t>
            </a:fld>
            <a:endParaRPr lang="en-US" altLang="ja-JP"/>
          </a:p>
        </p:txBody>
      </p:sp>
      <p:sp>
        <p:nvSpPr>
          <p:cNvPr id="8" name="Text Box 8"/>
          <p:cNvSpPr txBox="1">
            <a:spLocks noChangeArrowheads="1"/>
          </p:cNvSpPr>
          <p:nvPr/>
        </p:nvSpPr>
        <p:spPr bwMode="auto">
          <a:xfrm>
            <a:off x="-15876" y="151295"/>
            <a:ext cx="10153452" cy="702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2200">
                <a:solidFill>
                  <a:schemeClr val="tx1"/>
                </a:solidFill>
                <a:latin typeface="Arial" charset="0"/>
                <a:ea typeface="ＭＳ ゴシック" pitchFamily="49" charset="-128"/>
              </a:defRPr>
            </a:lvl1pPr>
            <a:lvl2pPr marL="742950" indent="-285750" defTabSz="1108075" eaLnBrk="0" hangingPunct="0">
              <a:defRPr kumimoji="1" sz="2200">
                <a:solidFill>
                  <a:schemeClr val="tx1"/>
                </a:solidFill>
                <a:latin typeface="Arial" charset="0"/>
                <a:ea typeface="ＭＳ ゴシック" pitchFamily="49" charset="-128"/>
              </a:defRPr>
            </a:lvl2pPr>
            <a:lvl3pPr marL="1143000" indent="-228600" defTabSz="1108075" eaLnBrk="0" hangingPunct="0">
              <a:defRPr kumimoji="1" sz="2200">
                <a:solidFill>
                  <a:schemeClr val="tx1"/>
                </a:solidFill>
                <a:latin typeface="Arial" charset="0"/>
                <a:ea typeface="ＭＳ ゴシック" pitchFamily="49" charset="-128"/>
              </a:defRPr>
            </a:lvl3pPr>
            <a:lvl4pPr marL="1600200" indent="-228600" defTabSz="1108075" eaLnBrk="0" hangingPunct="0">
              <a:defRPr kumimoji="1" sz="2200">
                <a:solidFill>
                  <a:schemeClr val="tx1"/>
                </a:solidFill>
                <a:latin typeface="Arial" charset="0"/>
                <a:ea typeface="ＭＳ ゴシック" pitchFamily="49" charset="-128"/>
              </a:defRPr>
            </a:lvl4pPr>
            <a:lvl5pPr marL="2057400" indent="-228600" defTabSz="1108075" eaLnBrk="0" hangingPunct="0">
              <a:defRPr kumimoji="1" sz="22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ts val="600"/>
              </a:spcBef>
              <a:defRPr/>
            </a:pPr>
            <a:r>
              <a:rPr lang="ja-JP" altLang="en-US" sz="1800" dirty="0">
                <a:latin typeface="ＭＳ ゴシック" pitchFamily="49" charset="-128"/>
              </a:rPr>
              <a:t>（ア）申請方法</a:t>
            </a:r>
            <a:endParaRPr lang="en-US" altLang="ja-JP" sz="1800" dirty="0">
              <a:latin typeface="ＭＳ ゴシック" pitchFamily="49" charset="-128"/>
            </a:endParaRPr>
          </a:p>
          <a:p>
            <a:pPr eaLnBrk="1" hangingPunct="1">
              <a:spcBef>
                <a:spcPts val="600"/>
              </a:spcBef>
              <a:defRPr/>
            </a:pPr>
            <a:r>
              <a:rPr lang="en-US" altLang="ja-JP" sz="1800" dirty="0">
                <a:latin typeface="ＭＳ ゴシック" pitchFamily="49" charset="-128"/>
              </a:rPr>
              <a:t>   (a)</a:t>
            </a:r>
            <a:r>
              <a:rPr lang="ja-JP" altLang="en-US" sz="1800" dirty="0">
                <a:latin typeface="ＭＳ ゴシック" pitchFamily="49" charset="-128"/>
              </a:rPr>
              <a:t>新規のシステム利用者の登録申請を行う場合：様式第２号（利用者登録申請書）</a:t>
            </a:r>
            <a:endParaRPr lang="en-US" altLang="ja-JP" sz="1800" dirty="0">
              <a:latin typeface="ＭＳ ゴシック" pitchFamily="49" charset="-128"/>
            </a:endParaRPr>
          </a:p>
        </p:txBody>
      </p:sp>
      <p:sp>
        <p:nvSpPr>
          <p:cNvPr id="9" name="角丸四角形吹き出し 10"/>
          <p:cNvSpPr>
            <a:spLocks noChangeArrowheads="1"/>
          </p:cNvSpPr>
          <p:nvPr/>
        </p:nvSpPr>
        <p:spPr bwMode="auto">
          <a:xfrm>
            <a:off x="7562035" y="5158378"/>
            <a:ext cx="1225802" cy="324181"/>
          </a:xfrm>
          <a:prstGeom prst="wedgeRoundRectCallout">
            <a:avLst>
              <a:gd name="adj1" fmla="val -56322"/>
              <a:gd name="adj2" fmla="val 182957"/>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defTabSz="746125"/>
            <a:r>
              <a:rPr lang="ja-JP" altLang="en-US" dirty="0"/>
              <a:t>②クリック</a:t>
            </a:r>
          </a:p>
        </p:txBody>
      </p:sp>
      <p:sp>
        <p:nvSpPr>
          <p:cNvPr id="10" name="角丸四角形吹き出し 11"/>
          <p:cNvSpPr>
            <a:spLocks noChangeArrowheads="1"/>
          </p:cNvSpPr>
          <p:nvPr/>
        </p:nvSpPr>
        <p:spPr bwMode="auto">
          <a:xfrm>
            <a:off x="6512124" y="2758174"/>
            <a:ext cx="1905244" cy="324181"/>
          </a:xfrm>
          <a:prstGeom prst="wedgeRoundRectCallout">
            <a:avLst>
              <a:gd name="adj1" fmla="val -53632"/>
              <a:gd name="adj2" fmla="val 144068"/>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defTabSz="746125"/>
            <a:r>
              <a:rPr lang="ja-JP" altLang="en-US" dirty="0"/>
              <a:t>①必要事項を入力</a:t>
            </a:r>
          </a:p>
        </p:txBody>
      </p:sp>
      <p:sp>
        <p:nvSpPr>
          <p:cNvPr id="11" name="Text Box 8"/>
          <p:cNvSpPr txBox="1">
            <a:spLocks noChangeArrowheads="1"/>
          </p:cNvSpPr>
          <p:nvPr/>
        </p:nvSpPr>
        <p:spPr bwMode="auto">
          <a:xfrm>
            <a:off x="636573" y="930155"/>
            <a:ext cx="8632853" cy="56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marL="812800" indent="-812800"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ts val="0"/>
              </a:spcBef>
            </a:pPr>
            <a:r>
              <a:rPr lang="ja-JP" altLang="en-US" sz="1600" dirty="0">
                <a:latin typeface="ＭＳ ゴシック" panose="020B0609070205080204" pitchFamily="49" charset="-128"/>
              </a:rPr>
              <a:t>①所属、氏名などの必要事項を入力して、②</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 申請 </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ボタンをクリックします。</a:t>
            </a:r>
            <a:endParaRPr lang="en-US" altLang="ja-JP" sz="1600" dirty="0">
              <a:latin typeface="ＭＳ ゴシック" panose="020B0609070205080204" pitchFamily="49" charset="-128"/>
            </a:endParaRPr>
          </a:p>
          <a:p>
            <a:pPr eaLnBrk="1" hangingPunct="1">
              <a:spcBef>
                <a:spcPts val="0"/>
              </a:spcBef>
            </a:pPr>
            <a:r>
              <a:rPr lang="ja-JP" altLang="en-US" sz="1600" dirty="0">
                <a:latin typeface="ＭＳ ゴシック" panose="020B0609070205080204" pitchFamily="49" charset="-128"/>
              </a:rPr>
              <a:t>　</a:t>
            </a:r>
            <a:r>
              <a:rPr lang="en-US" altLang="ja-JP" sz="1400" dirty="0">
                <a:latin typeface="ＭＳ ゴシック" panose="020B0609070205080204" pitchFamily="49" charset="-128"/>
              </a:rPr>
              <a:t>※</a:t>
            </a:r>
            <a:r>
              <a:rPr lang="ja-JP" altLang="en-US" sz="1400" dirty="0">
                <a:latin typeface="ＭＳ ゴシック" panose="020B0609070205080204" pitchFamily="49" charset="-128"/>
              </a:rPr>
              <a:t> 入力必須項目は、「</a:t>
            </a:r>
            <a:r>
              <a:rPr lang="ja-JP" altLang="en-US" sz="1400" dirty="0">
                <a:solidFill>
                  <a:srgbClr val="FF0000"/>
                </a:solidFill>
                <a:latin typeface="ＭＳ ゴシック" panose="020B0609070205080204" pitchFamily="49" charset="-128"/>
              </a:rPr>
              <a:t>＊</a:t>
            </a:r>
            <a:r>
              <a:rPr lang="ja-JP" altLang="en-US" sz="1400" dirty="0">
                <a:latin typeface="ＭＳ ゴシック" panose="020B0609070205080204" pitchFamily="49" charset="-128"/>
              </a:rPr>
              <a:t>（アスタリスク）」が表示されています。</a:t>
            </a:r>
          </a:p>
        </p:txBody>
      </p:sp>
      <p:pic>
        <p:nvPicPr>
          <p:cNvPr id="12" name="図 11"/>
          <p:cNvPicPr>
            <a:picLocks noChangeAspect="1"/>
          </p:cNvPicPr>
          <p:nvPr/>
        </p:nvPicPr>
        <p:blipFill>
          <a:blip r:embed="rId3"/>
          <a:stretch>
            <a:fillRect/>
          </a:stretch>
        </p:blipFill>
        <p:spPr>
          <a:xfrm>
            <a:off x="8013340" y="44624"/>
            <a:ext cx="1800200" cy="389405"/>
          </a:xfrm>
          <a:prstGeom prst="rect">
            <a:avLst/>
          </a:prstGeom>
        </p:spPr>
      </p:pic>
    </p:spTree>
    <p:extLst>
      <p:ext uri="{BB962C8B-B14F-4D97-AF65-F5344CB8AC3E}">
        <p14:creationId xmlns:p14="http://schemas.microsoft.com/office/powerpoint/2010/main" val="1056352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5B843C6-6334-41DE-AA93-B5E8B524289C}"/>
              </a:ext>
            </a:extLst>
          </p:cNvPr>
          <p:cNvPicPr>
            <a:picLocks noChangeAspect="1"/>
          </p:cNvPicPr>
          <p:nvPr/>
        </p:nvPicPr>
        <p:blipFill>
          <a:blip r:embed="rId2"/>
          <a:stretch>
            <a:fillRect/>
          </a:stretch>
        </p:blipFill>
        <p:spPr>
          <a:xfrm>
            <a:off x="848544" y="1406251"/>
            <a:ext cx="7086600" cy="4705350"/>
          </a:xfrm>
          <a:prstGeom prst="rect">
            <a:avLst/>
          </a:prstGeom>
        </p:spPr>
      </p:pic>
      <p:sp>
        <p:nvSpPr>
          <p:cNvPr id="7" name="スライド番号プレースホルダー 5"/>
          <p:cNvSpPr>
            <a:spLocks noGrp="1"/>
          </p:cNvSpPr>
          <p:nvPr>
            <p:ph type="sldNum" sz="quarter" idx="12"/>
          </p:nvPr>
        </p:nvSpPr>
        <p:spPr>
          <a:xfrm>
            <a:off x="8904816" y="6229977"/>
            <a:ext cx="569268" cy="477838"/>
          </a:xfrm>
        </p:spPr>
        <p:txBody>
          <a:bodyPr/>
          <a:lstStyle/>
          <a:p>
            <a:pPr>
              <a:defRPr/>
            </a:pPr>
            <a:fld id="{459DF68E-B6F6-4993-92B0-B367DB88216F}" type="slidenum">
              <a:rPr lang="en-US" altLang="ja-JP"/>
              <a:pPr>
                <a:defRPr/>
              </a:pPr>
              <a:t>14</a:t>
            </a:fld>
            <a:endParaRPr lang="en-US" altLang="ja-JP" dirty="0"/>
          </a:p>
        </p:txBody>
      </p:sp>
      <p:sp>
        <p:nvSpPr>
          <p:cNvPr id="102406" name="AutoShape 6">
            <a:hlinkClick r:id="" action="ppaction://noaction" highlightClick="1"/>
          </p:cNvPr>
          <p:cNvSpPr>
            <a:spLocks noChangeArrowheads="1"/>
          </p:cNvSpPr>
          <p:nvPr/>
        </p:nvSpPr>
        <p:spPr bwMode="auto">
          <a:xfrm>
            <a:off x="6930275" y="5716372"/>
            <a:ext cx="784345" cy="253499"/>
          </a:xfrm>
          <a:prstGeom prst="actionButtonBlank">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p>
        </p:txBody>
      </p:sp>
      <p:sp>
        <p:nvSpPr>
          <p:cNvPr id="19463" name="Text Box 10"/>
          <p:cNvSpPr txBox="1">
            <a:spLocks noChangeArrowheads="1"/>
          </p:cNvSpPr>
          <p:nvPr/>
        </p:nvSpPr>
        <p:spPr bwMode="auto">
          <a:xfrm>
            <a:off x="200472" y="912056"/>
            <a:ext cx="8804275" cy="31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marL="179388" indent="-179388" eaLnBrk="1" hangingPunct="1">
              <a:spcBef>
                <a:spcPct val="50000"/>
              </a:spcBef>
            </a:pPr>
            <a:r>
              <a:rPr lang="ja-JP" altLang="en-US" sz="1400" dirty="0">
                <a:latin typeface="ＭＳ 明朝" panose="02020609040205080304" pitchFamily="17" charset="-128"/>
                <a:ea typeface="ＭＳ 明朝" panose="02020609040205080304" pitchFamily="17" charset="-128"/>
              </a:rPr>
              <a:t>　</a:t>
            </a:r>
            <a:r>
              <a:rPr lang="ja-JP" altLang="en-US" sz="1600" dirty="0">
                <a:latin typeface="ＭＳ ゴシック" panose="020B0609070205080204" pitchFamily="49" charset="-128"/>
                <a:ea typeface="ＭＳ 明朝" panose="02020609040205080304" pitchFamily="17" charset="-128"/>
              </a:rPr>
              <a:t>　</a:t>
            </a:r>
            <a:r>
              <a:rPr lang="ja-JP" altLang="en-US" sz="1600" dirty="0">
                <a:latin typeface="ＭＳ ゴシック" panose="020B0609070205080204" pitchFamily="49" charset="-128"/>
              </a:rPr>
              <a:t>①理由を選択して、②</a:t>
            </a:r>
            <a:r>
              <a:rPr lang="en-US" altLang="ja-JP" sz="1600" b="1" dirty="0">
                <a:latin typeface="ＭＳ ゴシック" panose="020B0609070205080204" pitchFamily="49" charset="-128"/>
              </a:rPr>
              <a:t>【</a:t>
            </a:r>
            <a:r>
              <a:rPr lang="ja-JP" altLang="en-US" sz="1600" b="1" dirty="0">
                <a:latin typeface="ＭＳ ゴシック" panose="020B0609070205080204" pitchFamily="49" charset="-128"/>
              </a:rPr>
              <a:t> 申請 </a:t>
            </a:r>
            <a:r>
              <a:rPr lang="en-US" altLang="ja-JP" sz="1600" b="1" dirty="0">
                <a:latin typeface="ＭＳ ゴシック" panose="020B0609070205080204" pitchFamily="49" charset="-128"/>
              </a:rPr>
              <a:t>】</a:t>
            </a:r>
            <a:r>
              <a:rPr lang="ja-JP" altLang="en-US" sz="1600" b="1" dirty="0">
                <a:latin typeface="ＭＳ ゴシック" panose="020B0609070205080204" pitchFamily="49" charset="-128"/>
              </a:rPr>
              <a:t>ボタン</a:t>
            </a:r>
            <a:r>
              <a:rPr lang="ja-JP" altLang="en-US" sz="1600" dirty="0">
                <a:latin typeface="ＭＳ ゴシック" panose="020B0609070205080204" pitchFamily="49" charset="-128"/>
              </a:rPr>
              <a:t>をクリックします。</a:t>
            </a:r>
            <a:endParaRPr lang="en-US" altLang="ja-JP" sz="1600" dirty="0">
              <a:latin typeface="ＭＳ ゴシック" panose="020B0609070205080204" pitchFamily="49" charset="-128"/>
            </a:endParaRPr>
          </a:p>
        </p:txBody>
      </p:sp>
      <p:sp>
        <p:nvSpPr>
          <p:cNvPr id="18440" name="角丸四角形吹き出し 7"/>
          <p:cNvSpPr>
            <a:spLocks noChangeArrowheads="1"/>
          </p:cNvSpPr>
          <p:nvPr/>
        </p:nvSpPr>
        <p:spPr bwMode="auto">
          <a:xfrm>
            <a:off x="7257256" y="5225087"/>
            <a:ext cx="1174928" cy="290129"/>
          </a:xfrm>
          <a:prstGeom prst="wedgeRoundRectCallout">
            <a:avLst>
              <a:gd name="adj1" fmla="val -42073"/>
              <a:gd name="adj2" fmla="val 131735"/>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defTabSz="746125"/>
            <a:r>
              <a:rPr lang="ja-JP" altLang="en-US" sz="1300" dirty="0"/>
              <a:t>②クリック</a:t>
            </a:r>
          </a:p>
        </p:txBody>
      </p:sp>
      <p:sp>
        <p:nvSpPr>
          <p:cNvPr id="18442" name="角丸四角形吹き出し 7"/>
          <p:cNvSpPr>
            <a:spLocks noChangeArrowheads="1"/>
          </p:cNvSpPr>
          <p:nvPr/>
        </p:nvSpPr>
        <p:spPr bwMode="auto">
          <a:xfrm>
            <a:off x="5068593" y="4070547"/>
            <a:ext cx="1862141" cy="290129"/>
          </a:xfrm>
          <a:prstGeom prst="wedgeRoundRectCallout">
            <a:avLst>
              <a:gd name="adj1" fmla="val -66946"/>
              <a:gd name="adj2" fmla="val -64252"/>
              <a:gd name="adj3" fmla="val 16667"/>
            </a:avLst>
          </a:prstGeom>
          <a:solidFill>
            <a:srgbClr val="CCFFCC"/>
          </a:solidFill>
          <a:ln w="6350" algn="ctr">
            <a:solidFill>
              <a:schemeClr val="tx1"/>
            </a:solidFill>
            <a:round/>
            <a:headEnd/>
            <a:tailEnd/>
          </a:ln>
        </p:spPr>
        <p:txBody>
          <a:bodyPr wrap="square" lIns="61576" tIns="30788" rIns="61576" bIns="30788">
            <a:spAutoFit/>
          </a:bodyPr>
          <a:lstStyle/>
          <a:p>
            <a:pPr defTabSz="746125"/>
            <a:r>
              <a:rPr lang="ja-JP" altLang="en-US" sz="1300" dirty="0"/>
              <a:t>①再交付の理由を選択</a:t>
            </a:r>
          </a:p>
        </p:txBody>
      </p:sp>
      <p:pic>
        <p:nvPicPr>
          <p:cNvPr id="11" name="図 10"/>
          <p:cNvPicPr>
            <a:picLocks noChangeAspect="1"/>
          </p:cNvPicPr>
          <p:nvPr/>
        </p:nvPicPr>
        <p:blipFill>
          <a:blip r:embed="rId3"/>
          <a:stretch>
            <a:fillRect/>
          </a:stretch>
        </p:blipFill>
        <p:spPr>
          <a:xfrm>
            <a:off x="8013340" y="44624"/>
            <a:ext cx="1800200" cy="389405"/>
          </a:xfrm>
          <a:prstGeom prst="rect">
            <a:avLst/>
          </a:prstGeom>
        </p:spPr>
      </p:pic>
      <p:sp>
        <p:nvSpPr>
          <p:cNvPr id="9" name="テキスト ボックス 8">
            <a:extLst>
              <a:ext uri="{FF2B5EF4-FFF2-40B4-BE49-F238E27FC236}">
                <a16:creationId xmlns:a16="http://schemas.microsoft.com/office/drawing/2014/main" id="{A9167CC5-3574-414D-8245-1169FE0311A0}"/>
              </a:ext>
            </a:extLst>
          </p:cNvPr>
          <p:cNvSpPr txBox="1"/>
          <p:nvPr/>
        </p:nvSpPr>
        <p:spPr>
          <a:xfrm>
            <a:off x="99994" y="407216"/>
            <a:ext cx="9131089" cy="369332"/>
          </a:xfrm>
          <a:prstGeom prst="rect">
            <a:avLst/>
          </a:prstGeom>
          <a:noFill/>
        </p:spPr>
        <p:txBody>
          <a:bodyPr wrap="square">
            <a:spAutoFit/>
          </a:bodyPr>
          <a:lstStyle/>
          <a:p>
            <a:r>
              <a:rPr lang="en-US" altLang="ja-JP" sz="1800" dirty="0">
                <a:latin typeface="ＭＳ ゴシック" pitchFamily="49" charset="-128"/>
              </a:rPr>
              <a:t>(b)</a:t>
            </a:r>
            <a:r>
              <a:rPr lang="ja-JP" altLang="en-US" sz="1800" dirty="0">
                <a:latin typeface="ＭＳ ゴシック" pitchFamily="49" charset="-128"/>
              </a:rPr>
              <a:t>電子証明書の再交付を申請する場合：様式第５号（</a:t>
            </a:r>
            <a:r>
              <a:rPr lang="zh-TW" altLang="en-US" sz="1800" dirty="0">
                <a:latin typeface="ＭＳ ゴシック" panose="020B0609070205080204" pitchFamily="49" charset="-128"/>
              </a:rPr>
              <a:t>電子証明書再交付申請書</a:t>
            </a:r>
            <a:r>
              <a:rPr lang="ja-JP" altLang="en-US" sz="1800" dirty="0">
                <a:latin typeface="ＭＳ ゴシック" pitchFamily="49" charset="-128"/>
              </a:rPr>
              <a:t>）</a:t>
            </a:r>
            <a:endParaRPr lang="ja-JP" altLang="en-US" sz="1800" dirty="0"/>
          </a:p>
        </p:txBody>
      </p:sp>
      <p:sp>
        <p:nvSpPr>
          <p:cNvPr id="12" name="テキスト ボックス 11">
            <a:extLst>
              <a:ext uri="{FF2B5EF4-FFF2-40B4-BE49-F238E27FC236}">
                <a16:creationId xmlns:a16="http://schemas.microsoft.com/office/drawing/2014/main" id="{8EEBB0AC-F431-4B8A-9379-F2FABCF2B735}"/>
              </a:ext>
            </a:extLst>
          </p:cNvPr>
          <p:cNvSpPr txBox="1"/>
          <p:nvPr/>
        </p:nvSpPr>
        <p:spPr>
          <a:xfrm>
            <a:off x="200472" y="6189324"/>
            <a:ext cx="8352928" cy="584775"/>
          </a:xfrm>
          <a:prstGeom prst="rect">
            <a:avLst/>
          </a:prstGeom>
          <a:noFill/>
        </p:spPr>
        <p:txBody>
          <a:bodyPr wrap="square">
            <a:spAutoFit/>
          </a:bodyPr>
          <a:lstStyle/>
          <a:p>
            <a:r>
              <a:rPr lang="ja-JP" altLang="en-US" sz="1600" dirty="0">
                <a:latin typeface="ＭＳ ゴシック" panose="020B0609070205080204" pitchFamily="49" charset="-128"/>
              </a:rPr>
              <a:t>　</a:t>
            </a: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 様式第６号（パスワード再設定依頼書）及び様式第８号（システム利用者削除届）</a:t>
            </a:r>
            <a:endParaRPr lang="en-US" altLang="ja-JP" sz="1600" dirty="0">
              <a:latin typeface="ＭＳ ゴシック" panose="020B0609070205080204" pitchFamily="49" charset="-128"/>
            </a:endParaRPr>
          </a:p>
          <a:p>
            <a:r>
              <a:rPr lang="ja-JP" altLang="en-US" sz="1600" dirty="0">
                <a:latin typeface="ＭＳ ゴシック" panose="020B0609070205080204" pitchFamily="49" charset="-128"/>
              </a:rPr>
              <a:t>　　の申請も同様の操作となります。</a:t>
            </a:r>
            <a:endParaRPr lang="ja-JP" altLang="en-US" dirty="0"/>
          </a:p>
        </p:txBody>
      </p:sp>
      <p:sp>
        <p:nvSpPr>
          <p:cNvPr id="4" name="正方形/長方形 3">
            <a:extLst>
              <a:ext uri="{FF2B5EF4-FFF2-40B4-BE49-F238E27FC236}">
                <a16:creationId xmlns:a16="http://schemas.microsoft.com/office/drawing/2014/main" id="{E4A41FAE-5835-42D2-9E57-CFBE514E5C9E}"/>
              </a:ext>
            </a:extLst>
          </p:cNvPr>
          <p:cNvSpPr/>
          <p:nvPr/>
        </p:nvSpPr>
        <p:spPr bwMode="auto">
          <a:xfrm>
            <a:off x="2720752" y="3758926"/>
            <a:ext cx="4752528" cy="857416"/>
          </a:xfrm>
          <a:prstGeom prst="rect">
            <a:avLst/>
          </a:prstGeom>
          <a:noFill/>
          <a:ln w="28575" algn="ctr">
            <a:solidFill>
              <a:srgbClr val="FF0000"/>
            </a:solidFill>
            <a:round/>
            <a:headEnd/>
            <a:tailEnd/>
          </a:ln>
        </p:spPr>
        <p:txBody>
          <a:bodyPr wrap="square" rtlCol="0" anchor="ctr">
            <a:spAutoFit/>
          </a:bodyPr>
          <a:lstStyle/>
          <a:p>
            <a:pPr algn="ctr" defTabSz="1108075"/>
            <a:endParaRPr kumimoji="1" lang="ja-JP"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38937AF-C8AB-47A2-9C66-CCB0A8A8016B}"/>
              </a:ext>
            </a:extLst>
          </p:cNvPr>
          <p:cNvPicPr>
            <a:picLocks noChangeAspect="1"/>
          </p:cNvPicPr>
          <p:nvPr/>
        </p:nvPicPr>
        <p:blipFill>
          <a:blip r:embed="rId2"/>
          <a:stretch>
            <a:fillRect/>
          </a:stretch>
        </p:blipFill>
        <p:spPr>
          <a:xfrm>
            <a:off x="947941" y="1977442"/>
            <a:ext cx="6867525" cy="4400550"/>
          </a:xfrm>
          <a:prstGeom prst="rect">
            <a:avLst/>
          </a:prstGeom>
        </p:spPr>
      </p:pic>
      <p:sp>
        <p:nvSpPr>
          <p:cNvPr id="15" name="スライド番号プレースホルダー 5"/>
          <p:cNvSpPr>
            <a:spLocks noGrp="1"/>
          </p:cNvSpPr>
          <p:nvPr>
            <p:ph type="sldNum" sz="quarter" idx="12"/>
          </p:nvPr>
        </p:nvSpPr>
        <p:spPr/>
        <p:txBody>
          <a:bodyPr/>
          <a:lstStyle/>
          <a:p>
            <a:pPr>
              <a:defRPr/>
            </a:pPr>
            <a:fld id="{50068CCB-39B0-419D-8536-D40843849E9E}" type="slidenum">
              <a:rPr lang="en-US" altLang="ja-JP"/>
              <a:pPr>
                <a:defRPr/>
              </a:pPr>
              <a:t>15</a:t>
            </a:fld>
            <a:endParaRPr lang="en-US" altLang="ja-JP"/>
          </a:p>
        </p:txBody>
      </p:sp>
      <p:sp>
        <p:nvSpPr>
          <p:cNvPr id="105481" name="Rectangle 9"/>
          <p:cNvSpPr>
            <a:spLocks noChangeArrowheads="1"/>
          </p:cNvSpPr>
          <p:nvPr/>
        </p:nvSpPr>
        <p:spPr bwMode="auto">
          <a:xfrm>
            <a:off x="5973278" y="2784475"/>
            <a:ext cx="666948" cy="1350204"/>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p>
        </p:txBody>
      </p:sp>
      <p:sp>
        <p:nvSpPr>
          <p:cNvPr id="105482" name="Rectangle 10"/>
          <p:cNvSpPr>
            <a:spLocks noChangeArrowheads="1"/>
          </p:cNvSpPr>
          <p:nvPr/>
        </p:nvSpPr>
        <p:spPr bwMode="auto">
          <a:xfrm>
            <a:off x="6640226" y="2782957"/>
            <a:ext cx="699880" cy="135172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p>
        </p:txBody>
      </p:sp>
      <p:sp>
        <p:nvSpPr>
          <p:cNvPr id="20488" name="Text Box 12"/>
          <p:cNvSpPr txBox="1">
            <a:spLocks noChangeArrowheads="1"/>
          </p:cNvSpPr>
          <p:nvPr/>
        </p:nvSpPr>
        <p:spPr bwMode="auto">
          <a:xfrm>
            <a:off x="0" y="299451"/>
            <a:ext cx="7489825" cy="34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054" tIns="35527" rIns="71054" bIns="35527">
            <a:spAutoFit/>
          </a:bodyPr>
          <a:lstStyle>
            <a:lvl1pPr defTabSz="1108075" eaLnBrk="0" hangingPunct="0">
              <a:defRPr kumimoji="1" sz="2200">
                <a:solidFill>
                  <a:schemeClr val="tx1"/>
                </a:solidFill>
                <a:latin typeface="Arial" charset="0"/>
                <a:ea typeface="ＭＳ ゴシック" pitchFamily="49" charset="-128"/>
              </a:defRPr>
            </a:lvl1pPr>
            <a:lvl2pPr marL="742950" indent="-285750" defTabSz="1108075" eaLnBrk="0" hangingPunct="0">
              <a:defRPr kumimoji="1" sz="2200">
                <a:solidFill>
                  <a:schemeClr val="tx1"/>
                </a:solidFill>
                <a:latin typeface="Arial" charset="0"/>
                <a:ea typeface="ＭＳ ゴシック" pitchFamily="49" charset="-128"/>
              </a:defRPr>
            </a:lvl2pPr>
            <a:lvl3pPr marL="1143000" indent="-228600" defTabSz="1108075" eaLnBrk="0" hangingPunct="0">
              <a:defRPr kumimoji="1" sz="2200">
                <a:solidFill>
                  <a:schemeClr val="tx1"/>
                </a:solidFill>
                <a:latin typeface="Arial" charset="0"/>
                <a:ea typeface="ＭＳ ゴシック" pitchFamily="49" charset="-128"/>
              </a:defRPr>
            </a:lvl3pPr>
            <a:lvl4pPr marL="1600200" indent="-228600" defTabSz="1108075" eaLnBrk="0" hangingPunct="0">
              <a:defRPr kumimoji="1" sz="2200">
                <a:solidFill>
                  <a:schemeClr val="tx1"/>
                </a:solidFill>
                <a:latin typeface="Arial" charset="0"/>
                <a:ea typeface="ＭＳ ゴシック" pitchFamily="49" charset="-128"/>
              </a:defRPr>
            </a:lvl4pPr>
            <a:lvl5pPr marL="2057400" indent="-228600" defTabSz="1108075" eaLnBrk="0" hangingPunct="0">
              <a:defRPr kumimoji="1" sz="22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ja-JP" altLang="en-US" sz="1800" dirty="0"/>
              <a:t>（イ）決定通知の取得</a:t>
            </a:r>
            <a:r>
              <a:rPr lang="ja-JP" altLang="en-US" sz="1800" dirty="0">
                <a:solidFill>
                  <a:schemeClr val="accent6">
                    <a:lumMod val="75000"/>
                  </a:schemeClr>
                </a:solidFill>
              </a:rPr>
              <a:t>　　　</a:t>
            </a:r>
          </a:p>
        </p:txBody>
      </p:sp>
      <p:sp>
        <p:nvSpPr>
          <p:cNvPr id="21513" name="Text Box 14"/>
          <p:cNvSpPr txBox="1">
            <a:spLocks noChangeArrowheads="1"/>
          </p:cNvSpPr>
          <p:nvPr/>
        </p:nvSpPr>
        <p:spPr bwMode="auto">
          <a:xfrm>
            <a:off x="4381704" y="4429132"/>
            <a:ext cx="1850321" cy="1172049"/>
          </a:xfrm>
          <a:prstGeom prst="rect">
            <a:avLst/>
          </a:prstGeom>
          <a:solidFill>
            <a:srgbClr val="CCFFCC"/>
          </a:solidFill>
          <a:ln w="9525">
            <a:solidFill>
              <a:schemeClr val="tx1"/>
            </a:solidFill>
            <a:prstDash val="sysDot"/>
            <a:miter lim="800000"/>
            <a:headEnd/>
            <a:tailEnd/>
          </a:ln>
        </p:spPr>
        <p:txBody>
          <a:bodyPr wrap="square"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ja-JP" altLang="en-US" sz="1300" b="1" dirty="0"/>
              <a:t>主な処理状況の表示</a:t>
            </a:r>
          </a:p>
          <a:p>
            <a:pPr eaLnBrk="1" hangingPunct="1">
              <a:spcBef>
                <a:spcPct val="50000"/>
              </a:spcBef>
            </a:pPr>
            <a:r>
              <a:rPr lang="ja-JP" altLang="en-US" sz="1300" dirty="0"/>
              <a:t>　・申請中</a:t>
            </a:r>
          </a:p>
          <a:p>
            <a:pPr eaLnBrk="1" hangingPunct="1">
              <a:spcBef>
                <a:spcPct val="50000"/>
              </a:spcBef>
            </a:pPr>
            <a:r>
              <a:rPr lang="ja-JP" altLang="en-US" sz="1300" dirty="0"/>
              <a:t>　・基金受付</a:t>
            </a:r>
          </a:p>
          <a:p>
            <a:pPr eaLnBrk="1" hangingPunct="1">
              <a:spcBef>
                <a:spcPct val="50000"/>
              </a:spcBef>
            </a:pPr>
            <a:r>
              <a:rPr lang="ja-JP" altLang="en-US" sz="1300" dirty="0"/>
              <a:t>　・処理日</a:t>
            </a:r>
          </a:p>
        </p:txBody>
      </p:sp>
      <p:sp>
        <p:nvSpPr>
          <p:cNvPr id="21514" name="Line 16"/>
          <p:cNvSpPr>
            <a:spLocks noChangeShapeType="1"/>
          </p:cNvSpPr>
          <p:nvPr/>
        </p:nvSpPr>
        <p:spPr bwMode="auto">
          <a:xfrm flipV="1">
            <a:off x="6044716" y="4143380"/>
            <a:ext cx="45719" cy="353534"/>
          </a:xfrm>
          <a:prstGeom prst="line">
            <a:avLst/>
          </a:prstGeom>
          <a:noFill/>
          <a:ln w="603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lstStyle/>
          <a:p>
            <a:endParaRPr lang="ja-JP" altLang="en-US"/>
          </a:p>
        </p:txBody>
      </p:sp>
      <p:sp>
        <p:nvSpPr>
          <p:cNvPr id="20491" name="Text Box 17"/>
          <p:cNvSpPr txBox="1">
            <a:spLocks noChangeArrowheads="1"/>
          </p:cNvSpPr>
          <p:nvPr/>
        </p:nvSpPr>
        <p:spPr bwMode="auto">
          <a:xfrm>
            <a:off x="200472" y="793528"/>
            <a:ext cx="9505056" cy="56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2200">
                <a:solidFill>
                  <a:schemeClr val="tx1"/>
                </a:solidFill>
                <a:latin typeface="Arial" charset="0"/>
                <a:ea typeface="ＭＳ ゴシック" pitchFamily="49" charset="-128"/>
              </a:defRPr>
            </a:lvl1pPr>
            <a:lvl2pPr marL="742950" indent="-285750" defTabSz="1108075" eaLnBrk="0" hangingPunct="0">
              <a:defRPr kumimoji="1" sz="2200">
                <a:solidFill>
                  <a:schemeClr val="tx1"/>
                </a:solidFill>
                <a:latin typeface="Arial" charset="0"/>
                <a:ea typeface="ＭＳ ゴシック" pitchFamily="49" charset="-128"/>
              </a:defRPr>
            </a:lvl2pPr>
            <a:lvl3pPr marL="1143000" indent="-228600" defTabSz="1108075" eaLnBrk="0" hangingPunct="0">
              <a:defRPr kumimoji="1" sz="2200">
                <a:solidFill>
                  <a:schemeClr val="tx1"/>
                </a:solidFill>
                <a:latin typeface="Arial" charset="0"/>
                <a:ea typeface="ＭＳ ゴシック" pitchFamily="49" charset="-128"/>
              </a:defRPr>
            </a:lvl3pPr>
            <a:lvl4pPr marL="1600200" indent="-228600" defTabSz="1108075" eaLnBrk="0" hangingPunct="0">
              <a:defRPr kumimoji="1" sz="2200">
                <a:solidFill>
                  <a:schemeClr val="tx1"/>
                </a:solidFill>
                <a:latin typeface="Arial" charset="0"/>
                <a:ea typeface="ＭＳ ゴシック" pitchFamily="49" charset="-128"/>
              </a:defRPr>
            </a:lvl4pPr>
            <a:lvl5pPr marL="2057400" indent="-228600" defTabSz="1108075" eaLnBrk="0" hangingPunct="0">
              <a:defRPr kumimoji="1" sz="22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indent="186010" eaLnBrk="1" hangingPunct="1">
              <a:spcBef>
                <a:spcPct val="50000"/>
              </a:spcBef>
              <a:defRPr/>
            </a:pPr>
            <a:r>
              <a:rPr lang="ja-JP" altLang="en-US" sz="1600" dirty="0">
                <a:latin typeface="ＭＳ ゴシック" panose="020B0609070205080204" pitchFamily="49" charset="-128"/>
              </a:rPr>
              <a:t>基金でシステム利用者の処理が完了したら、業務受託機関の管理責任者は、</a:t>
            </a:r>
            <a:r>
              <a:rPr lang="ja-JP" altLang="en-US" sz="1600" dirty="0">
                <a:solidFill>
                  <a:srgbClr val="FF0000"/>
                </a:solidFill>
                <a:latin typeface="ＭＳ ゴシック" panose="020B0609070205080204" pitchFamily="49" charset="-128"/>
              </a:rPr>
              <a:t>「オンライン申請一覧」から決定通知（</a:t>
            </a:r>
            <a:r>
              <a:rPr lang="en-US" altLang="ja-JP" sz="1600" dirty="0">
                <a:solidFill>
                  <a:srgbClr val="FF0000"/>
                </a:solidFill>
                <a:latin typeface="ＭＳ ゴシック" panose="020B0609070205080204" pitchFamily="49" charset="-128"/>
              </a:rPr>
              <a:t>PDF</a:t>
            </a:r>
            <a:r>
              <a:rPr lang="ja-JP" altLang="en-US" sz="1600" dirty="0">
                <a:solidFill>
                  <a:srgbClr val="FF0000"/>
                </a:solidFill>
                <a:latin typeface="ＭＳ ゴシック" panose="020B0609070205080204" pitchFamily="49" charset="-128"/>
              </a:rPr>
              <a:t>）を取得</a:t>
            </a:r>
            <a:r>
              <a:rPr lang="ja-JP" altLang="en-US" sz="1600" dirty="0">
                <a:latin typeface="ＭＳ ゴシック" panose="020B0609070205080204" pitchFamily="49" charset="-128"/>
              </a:rPr>
              <a:t>し、決定通知をシステム利用者に交付してください。</a:t>
            </a:r>
          </a:p>
        </p:txBody>
      </p:sp>
      <p:sp>
        <p:nvSpPr>
          <p:cNvPr id="21516" name="AutoShape 18"/>
          <p:cNvSpPr>
            <a:spLocks noChangeArrowheads="1"/>
          </p:cNvSpPr>
          <p:nvPr/>
        </p:nvSpPr>
        <p:spPr bwMode="auto">
          <a:xfrm>
            <a:off x="6848204" y="3789040"/>
            <a:ext cx="1993228" cy="608806"/>
          </a:xfrm>
          <a:prstGeom prst="wedgeRoundRectCallout">
            <a:avLst>
              <a:gd name="adj1" fmla="val -46699"/>
              <a:gd name="adj2" fmla="val -131391"/>
              <a:gd name="adj3" fmla="val 16667"/>
            </a:avLst>
          </a:prstGeom>
          <a:solidFill>
            <a:srgbClr val="CCFFCC"/>
          </a:solidFill>
          <a:ln w="9525">
            <a:solidFill>
              <a:schemeClr val="tx1"/>
            </a:solidFill>
            <a:miter lim="800000"/>
            <a:headEnd/>
            <a:tailEnd/>
          </a:ln>
        </p:spPr>
        <p:txBody>
          <a:bodyPr wrap="square" lIns="36000" tIns="35527" rIns="36000" bIns="35527" anchor="ctr" anchorCtr="0"/>
          <a:lstStyle/>
          <a:p>
            <a:pPr defTabSz="746125"/>
            <a:r>
              <a:rPr lang="ja-JP" altLang="en-US" sz="1300" dirty="0"/>
              <a:t>クリックして</a:t>
            </a:r>
            <a:r>
              <a:rPr lang="en-US" altLang="ja-JP" sz="1300" dirty="0"/>
              <a:t>PDF</a:t>
            </a:r>
            <a:r>
              <a:rPr lang="ja-JP" altLang="en-US" sz="1300" dirty="0"/>
              <a:t>を取得</a:t>
            </a:r>
            <a:r>
              <a:rPr lang="en-US" altLang="ja-JP" sz="1300" dirty="0"/>
              <a:t>(</a:t>
            </a:r>
            <a:r>
              <a:rPr lang="ja-JP" altLang="en-US" sz="1300" dirty="0"/>
              <a:t>決定通知は必ず該当のｼｽﾃﾑ利用者へ</a:t>
            </a:r>
            <a:r>
              <a:rPr lang="en-US" altLang="ja-JP" sz="1300" dirty="0"/>
              <a:t>)</a:t>
            </a:r>
            <a:endParaRPr lang="ja-JP" altLang="en-US" sz="1300" dirty="0"/>
          </a:p>
        </p:txBody>
      </p:sp>
      <p:pic>
        <p:nvPicPr>
          <p:cNvPr id="12" name="図 11"/>
          <p:cNvPicPr>
            <a:picLocks noChangeAspect="1"/>
          </p:cNvPicPr>
          <p:nvPr/>
        </p:nvPicPr>
        <p:blipFill>
          <a:blip r:embed="rId3"/>
          <a:stretch>
            <a:fillRect/>
          </a:stretch>
        </p:blipFill>
        <p:spPr>
          <a:xfrm>
            <a:off x="8013340" y="44624"/>
            <a:ext cx="1800200" cy="3894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2A4A956-2131-4D39-9905-DA2C27912F75}"/>
              </a:ext>
            </a:extLst>
          </p:cNvPr>
          <p:cNvPicPr>
            <a:picLocks noChangeAspect="1"/>
          </p:cNvPicPr>
          <p:nvPr/>
        </p:nvPicPr>
        <p:blipFill>
          <a:blip r:embed="rId3"/>
          <a:stretch>
            <a:fillRect/>
          </a:stretch>
        </p:blipFill>
        <p:spPr>
          <a:xfrm>
            <a:off x="848544" y="1586410"/>
            <a:ext cx="7296150" cy="4829175"/>
          </a:xfrm>
          <a:prstGeom prst="rect">
            <a:avLst/>
          </a:prstGeom>
        </p:spPr>
      </p:pic>
      <p:sp>
        <p:nvSpPr>
          <p:cNvPr id="12" name="スライド番号プレースホルダー 5"/>
          <p:cNvSpPr>
            <a:spLocks noGrp="1"/>
          </p:cNvSpPr>
          <p:nvPr>
            <p:ph type="sldNum" sz="quarter" idx="12"/>
          </p:nvPr>
        </p:nvSpPr>
        <p:spPr/>
        <p:txBody>
          <a:bodyPr/>
          <a:lstStyle/>
          <a:p>
            <a:pPr>
              <a:defRPr/>
            </a:pPr>
            <a:fld id="{6BC71D76-893C-4D9D-8533-DBBDC9187FB3}" type="slidenum">
              <a:rPr lang="en-US" altLang="ja-JP"/>
              <a:pPr>
                <a:defRPr/>
              </a:pPr>
              <a:t>16</a:t>
            </a:fld>
            <a:endParaRPr lang="en-US" altLang="ja-JP"/>
          </a:p>
        </p:txBody>
      </p:sp>
      <p:sp>
        <p:nvSpPr>
          <p:cNvPr id="21509" name="Text Box 5"/>
          <p:cNvSpPr txBox="1">
            <a:spLocks noChangeArrowheads="1"/>
          </p:cNvSpPr>
          <p:nvPr/>
        </p:nvSpPr>
        <p:spPr bwMode="auto">
          <a:xfrm>
            <a:off x="2705" y="256431"/>
            <a:ext cx="9848850" cy="1087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054" tIns="35527" rIns="71054" bIns="35527">
            <a:spAutoFit/>
          </a:bodyPr>
          <a:lstStyle>
            <a:lvl1pPr defTabSz="1108075" eaLnBrk="0" hangingPunct="0">
              <a:defRPr kumimoji="1" sz="2200">
                <a:solidFill>
                  <a:schemeClr val="tx1"/>
                </a:solidFill>
                <a:latin typeface="Arial" charset="0"/>
                <a:ea typeface="ＭＳ ゴシック" pitchFamily="49" charset="-128"/>
              </a:defRPr>
            </a:lvl1pPr>
            <a:lvl2pPr marL="742950" indent="-285750" defTabSz="1108075" eaLnBrk="0" hangingPunct="0">
              <a:defRPr kumimoji="1" sz="2200">
                <a:solidFill>
                  <a:schemeClr val="tx1"/>
                </a:solidFill>
                <a:latin typeface="Arial" charset="0"/>
                <a:ea typeface="ＭＳ ゴシック" pitchFamily="49" charset="-128"/>
              </a:defRPr>
            </a:lvl2pPr>
            <a:lvl3pPr marL="1143000" indent="-228600" defTabSz="1108075" eaLnBrk="0" hangingPunct="0">
              <a:defRPr kumimoji="1" sz="2200">
                <a:solidFill>
                  <a:schemeClr val="tx1"/>
                </a:solidFill>
                <a:latin typeface="Arial" charset="0"/>
                <a:ea typeface="ＭＳ ゴシック" pitchFamily="49" charset="-128"/>
              </a:defRPr>
            </a:lvl3pPr>
            <a:lvl4pPr marL="1600200" indent="-228600" defTabSz="1108075" eaLnBrk="0" hangingPunct="0">
              <a:defRPr kumimoji="1" sz="2200">
                <a:solidFill>
                  <a:schemeClr val="tx1"/>
                </a:solidFill>
                <a:latin typeface="Arial" charset="0"/>
                <a:ea typeface="ＭＳ ゴシック" pitchFamily="49" charset="-128"/>
              </a:defRPr>
            </a:lvl4pPr>
            <a:lvl5pPr marL="2057400" indent="-228600" defTabSz="1108075" eaLnBrk="0" hangingPunct="0">
              <a:defRPr kumimoji="1" sz="22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ja-JP" altLang="en-US" sz="2000" dirty="0">
                <a:latin typeface="ＭＳ ゴシック" panose="020B0609070205080204" pitchFamily="49" charset="-128"/>
              </a:rPr>
              <a:t>５　利用者詳細</a:t>
            </a:r>
            <a:endParaRPr lang="en-US" altLang="ja-JP" sz="2000" dirty="0">
              <a:latin typeface="ＭＳ ゴシック" panose="020B0609070205080204" pitchFamily="49" charset="-128"/>
            </a:endParaRPr>
          </a:p>
          <a:p>
            <a:pPr eaLnBrk="1" hangingPunct="1">
              <a:spcBef>
                <a:spcPts val="600"/>
              </a:spcBef>
              <a:defRPr/>
            </a:pPr>
            <a:r>
              <a:rPr lang="ja-JP" altLang="en-US" sz="2000" dirty="0">
                <a:solidFill>
                  <a:srgbClr val="FF0000"/>
                </a:solidFill>
                <a:latin typeface="ＭＳ ゴシック" panose="020B0609070205080204" pitchFamily="49" charset="-128"/>
              </a:rPr>
              <a:t>　　</a:t>
            </a:r>
            <a:r>
              <a:rPr lang="ja-JP" altLang="en-US" sz="1600" dirty="0">
                <a:solidFill>
                  <a:srgbClr val="FF0000"/>
                </a:solidFill>
                <a:latin typeface="ＭＳ ゴシック" panose="020B0609070205080204" pitchFamily="49" charset="-128"/>
              </a:rPr>
              <a:t>システム利用者は</a:t>
            </a:r>
            <a:r>
              <a:rPr lang="ja-JP" altLang="en-US" sz="1600" dirty="0">
                <a:latin typeface="ＭＳ ゴシック" panose="020B0609070205080204" pitchFamily="49" charset="-128"/>
              </a:rPr>
              <a:t>、システムに登録されている</a:t>
            </a:r>
            <a:r>
              <a:rPr lang="ja-JP" altLang="en-US" sz="1600" dirty="0">
                <a:solidFill>
                  <a:srgbClr val="FF0000"/>
                </a:solidFill>
                <a:latin typeface="ＭＳ ゴシック" panose="020B0609070205080204" pitchFamily="49" charset="-128"/>
              </a:rPr>
              <a:t>本人の利用者情報を確認、修正</a:t>
            </a:r>
            <a:r>
              <a:rPr lang="ja-JP" altLang="en-US" sz="1600" dirty="0">
                <a:latin typeface="ＭＳ ゴシック" panose="020B0609070205080204" pitchFamily="49" charset="-128"/>
              </a:rPr>
              <a:t>することができます。</a:t>
            </a:r>
            <a:endParaRPr lang="en-US" altLang="ja-JP" sz="1600" dirty="0">
              <a:latin typeface="ＭＳ ゴシック" panose="020B0609070205080204" pitchFamily="49" charset="-128"/>
            </a:endParaRPr>
          </a:p>
          <a:p>
            <a:pPr indent="623888" eaLnBrk="1" hangingPunct="1">
              <a:spcBef>
                <a:spcPts val="600"/>
              </a:spcBef>
              <a:defRPr/>
            </a:pP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利用者と使用する</a:t>
            </a:r>
            <a:r>
              <a:rPr lang="en-US" altLang="ja-JP" sz="1600" dirty="0">
                <a:latin typeface="ＭＳ ゴシック" panose="020B0609070205080204" pitchFamily="49" charset="-128"/>
              </a:rPr>
              <a:t>PC</a:t>
            </a:r>
            <a:r>
              <a:rPr lang="ja-JP" altLang="en-US" sz="1600" dirty="0">
                <a:latin typeface="ＭＳ ゴシック" panose="020B0609070205080204" pitchFamily="49" charset="-128"/>
              </a:rPr>
              <a:t>のどちらにも変更がない場合</a:t>
            </a:r>
            <a:r>
              <a:rPr lang="en-US" altLang="ja-JP" sz="1600" dirty="0">
                <a:latin typeface="ＭＳ ゴシック" panose="020B0609070205080204" pitchFamily="49" charset="-128"/>
              </a:rPr>
              <a:t>)</a:t>
            </a:r>
            <a:endParaRPr lang="ja-JP" altLang="en-US" sz="1600" dirty="0">
              <a:latin typeface="ＭＳ ゴシック" panose="020B0609070205080204" pitchFamily="49" charset="-128"/>
            </a:endParaRPr>
          </a:p>
        </p:txBody>
      </p:sp>
      <p:sp>
        <p:nvSpPr>
          <p:cNvPr id="22534" name="Rectangle 6">
            <a:hlinkClick r:id="" action="ppaction://noaction"/>
          </p:cNvPr>
          <p:cNvSpPr>
            <a:spLocks noChangeArrowheads="1"/>
          </p:cNvSpPr>
          <p:nvPr/>
        </p:nvSpPr>
        <p:spPr bwMode="auto">
          <a:xfrm>
            <a:off x="2841210" y="3356992"/>
            <a:ext cx="3767974" cy="792088"/>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p>
        </p:txBody>
      </p:sp>
      <p:sp>
        <p:nvSpPr>
          <p:cNvPr id="22536" name="AutoShape 8"/>
          <p:cNvSpPr>
            <a:spLocks noChangeArrowheads="1"/>
          </p:cNvSpPr>
          <p:nvPr/>
        </p:nvSpPr>
        <p:spPr bwMode="auto">
          <a:xfrm>
            <a:off x="4304928" y="2414858"/>
            <a:ext cx="5256584" cy="523112"/>
          </a:xfrm>
          <a:prstGeom prst="wedgeRoundRectCallout">
            <a:avLst>
              <a:gd name="adj1" fmla="val -42455"/>
              <a:gd name="adj2" fmla="val 120496"/>
              <a:gd name="adj3" fmla="val 16667"/>
            </a:avLst>
          </a:prstGeom>
          <a:solidFill>
            <a:srgbClr val="CCFFCC"/>
          </a:solidFill>
          <a:ln w="9525">
            <a:solidFill>
              <a:schemeClr val="tx1"/>
            </a:solidFill>
            <a:miter lim="800000"/>
            <a:headEnd/>
            <a:tailEnd/>
          </a:ln>
        </p:spPr>
        <p:txBody>
          <a:bodyPr wrap="square" lIns="36000" tIns="36000" rIns="36000" bIns="36000">
            <a:spAutoFit/>
          </a:bodyPr>
          <a:lstStyle/>
          <a:p>
            <a:pPr defTabSz="746125"/>
            <a:r>
              <a:rPr lang="ja-JP" altLang="en-US" sz="1300" dirty="0"/>
              <a:t>システム利用者の登録情報の確認、修正が可能</a:t>
            </a:r>
            <a:endParaRPr lang="en-US" altLang="ja-JP" sz="1300" dirty="0"/>
          </a:p>
          <a:p>
            <a:pPr defTabSz="746125"/>
            <a:r>
              <a:rPr lang="ja-JP" altLang="en-US" sz="1300" dirty="0"/>
              <a:t>（修正は「所属」「役職」「電話番号」「メールアドレス」のみ）</a:t>
            </a:r>
          </a:p>
        </p:txBody>
      </p:sp>
      <p:sp>
        <p:nvSpPr>
          <p:cNvPr id="22537" name="AutoShape 9"/>
          <p:cNvSpPr>
            <a:spLocks noChangeArrowheads="1"/>
          </p:cNvSpPr>
          <p:nvPr/>
        </p:nvSpPr>
        <p:spPr bwMode="auto">
          <a:xfrm>
            <a:off x="5127226" y="4310206"/>
            <a:ext cx="3786214" cy="285752"/>
          </a:xfrm>
          <a:prstGeom prst="wedgeRoundRectCallout">
            <a:avLst>
              <a:gd name="adj1" fmla="val -80124"/>
              <a:gd name="adj2" fmla="val -3264"/>
              <a:gd name="adj3" fmla="val 16667"/>
            </a:avLst>
          </a:prstGeom>
          <a:solidFill>
            <a:srgbClr val="CCFFCC"/>
          </a:solidFill>
          <a:ln w="9525">
            <a:solidFill>
              <a:schemeClr val="tx1"/>
            </a:solidFill>
            <a:miter lim="800000"/>
            <a:headEnd/>
            <a:tailEnd/>
          </a:ln>
        </p:spPr>
        <p:txBody>
          <a:bodyPr lIns="71054" tIns="35527" rIns="71054" bIns="35527"/>
          <a:lstStyle/>
          <a:p>
            <a:pPr defTabSz="746125"/>
            <a:r>
              <a:rPr lang="ja-JP" altLang="en-US" sz="1300" dirty="0"/>
              <a:t>パスワードの有効期限切れにご注意ください</a:t>
            </a:r>
          </a:p>
        </p:txBody>
      </p:sp>
      <p:pic>
        <p:nvPicPr>
          <p:cNvPr id="9" name="図 8"/>
          <p:cNvPicPr>
            <a:picLocks noChangeAspect="1"/>
          </p:cNvPicPr>
          <p:nvPr/>
        </p:nvPicPr>
        <p:blipFill>
          <a:blip r:embed="rId4"/>
          <a:stretch>
            <a:fillRect/>
          </a:stretch>
        </p:blipFill>
        <p:spPr>
          <a:xfrm>
            <a:off x="8013340" y="44624"/>
            <a:ext cx="1800200" cy="389405"/>
          </a:xfrm>
          <a:prstGeom prst="rect">
            <a:avLst/>
          </a:prstGeom>
        </p:spPr>
      </p:pic>
      <p:pic>
        <p:nvPicPr>
          <p:cNvPr id="3" name="図 2"/>
          <p:cNvPicPr>
            <a:picLocks noChangeAspect="1"/>
          </p:cNvPicPr>
          <p:nvPr/>
        </p:nvPicPr>
        <p:blipFill>
          <a:blip r:embed="rId5"/>
          <a:stretch>
            <a:fillRect/>
          </a:stretch>
        </p:blipFill>
        <p:spPr>
          <a:xfrm>
            <a:off x="6825208" y="5940298"/>
            <a:ext cx="1286570" cy="326858"/>
          </a:xfrm>
          <a:prstGeom prst="rect">
            <a:avLst/>
          </a:prstGeom>
        </p:spPr>
      </p:pic>
      <p:sp>
        <p:nvSpPr>
          <p:cNvPr id="11" name="Rectangle 6">
            <a:hlinkClick r:id="" action="ppaction://noaction"/>
          </p:cNvPr>
          <p:cNvSpPr>
            <a:spLocks noChangeArrowheads="1"/>
          </p:cNvSpPr>
          <p:nvPr/>
        </p:nvSpPr>
        <p:spPr bwMode="auto">
          <a:xfrm>
            <a:off x="6825207" y="5940298"/>
            <a:ext cx="1286571" cy="326858"/>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スライド番号プレースホルダー 4"/>
          <p:cNvSpPr>
            <a:spLocks noGrp="1"/>
          </p:cNvSpPr>
          <p:nvPr>
            <p:ph type="sldNum" sz="quarter" idx="12"/>
          </p:nvPr>
        </p:nvSpPr>
        <p:spPr>
          <a:xfrm>
            <a:off x="7596188" y="6245225"/>
            <a:ext cx="2309812" cy="477838"/>
          </a:xfrm>
        </p:spPr>
        <p:txBody>
          <a:bodyPr/>
          <a:lstStyle/>
          <a:p>
            <a:pPr>
              <a:defRPr/>
            </a:pPr>
            <a:fld id="{9FF8C1FA-7099-4597-9F56-C3914D2708DF}" type="slidenum">
              <a:rPr lang="en-US" altLang="ja-JP"/>
              <a:pPr>
                <a:defRPr/>
              </a:pPr>
              <a:t>17</a:t>
            </a:fld>
            <a:endParaRPr lang="en-US" altLang="ja-JP" dirty="0"/>
          </a:p>
        </p:txBody>
      </p:sp>
      <p:graphicFrame>
        <p:nvGraphicFramePr>
          <p:cNvPr id="149550" name="Group 46"/>
          <p:cNvGraphicFramePr>
            <a:graphicFrameLocks noGrp="1"/>
          </p:cNvGraphicFramePr>
          <p:nvPr>
            <p:ph/>
            <p:extLst>
              <p:ext uri="{D42A27DB-BD31-4B8C-83A1-F6EECF244321}">
                <p14:modId xmlns:p14="http://schemas.microsoft.com/office/powerpoint/2010/main" val="859335779"/>
              </p:ext>
            </p:extLst>
          </p:nvPr>
        </p:nvGraphicFramePr>
        <p:xfrm>
          <a:off x="95216" y="571480"/>
          <a:ext cx="9467882" cy="6205537"/>
        </p:xfrm>
        <a:graphic>
          <a:graphicData uri="http://schemas.openxmlformats.org/drawingml/2006/table">
            <a:tbl>
              <a:tblPr/>
              <a:tblGrid>
                <a:gridCol w="3286148">
                  <a:extLst>
                    <a:ext uri="{9D8B030D-6E8A-4147-A177-3AD203B41FA5}">
                      <a16:colId xmlns:a16="http://schemas.microsoft.com/office/drawing/2014/main" val="20000"/>
                    </a:ext>
                  </a:extLst>
                </a:gridCol>
                <a:gridCol w="4000528">
                  <a:extLst>
                    <a:ext uri="{9D8B030D-6E8A-4147-A177-3AD203B41FA5}">
                      <a16:colId xmlns:a16="http://schemas.microsoft.com/office/drawing/2014/main" val="20001"/>
                    </a:ext>
                  </a:extLst>
                </a:gridCol>
                <a:gridCol w="2181206">
                  <a:extLst>
                    <a:ext uri="{9D8B030D-6E8A-4147-A177-3AD203B41FA5}">
                      <a16:colId xmlns:a16="http://schemas.microsoft.com/office/drawing/2014/main" val="20002"/>
                    </a:ext>
                  </a:extLst>
                </a:gridCol>
              </a:tblGrid>
              <a:tr h="301330">
                <a:tc>
                  <a:txBody>
                    <a:bodyPr/>
                    <a:lstStyle/>
                    <a:p>
                      <a:pPr marL="0" marR="0" lvl="0" indent="0" algn="ctr"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chemeClr val="tx1"/>
                          </a:solidFill>
                          <a:effectLst/>
                          <a:latin typeface="ＭＳ ゴシック" pitchFamily="49" charset="-128"/>
                          <a:ea typeface="ＭＳ ゴシック" pitchFamily="49" charset="-128"/>
                        </a:rPr>
                        <a:t>申請書（業務受託機関　→　基金）</a:t>
                      </a:r>
                    </a:p>
                  </a:txBody>
                  <a:tcPr marL="76406" marR="76406" marT="35893" marB="3589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chemeClr val="tx1"/>
                          </a:solidFill>
                          <a:effectLst/>
                          <a:latin typeface="ＭＳ ゴシック" pitchFamily="49" charset="-128"/>
                          <a:ea typeface="ＭＳ ゴシック" pitchFamily="49" charset="-128"/>
                        </a:rPr>
                        <a:t>決定通知（基金　→　業務受託機関）</a:t>
                      </a:r>
                    </a:p>
                  </a:txBody>
                  <a:tcPr marL="76406" marR="76406" marT="35893" marB="3589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chemeClr val="tx1"/>
                          </a:solidFill>
                          <a:effectLst/>
                          <a:latin typeface="ＭＳ ゴシック" pitchFamily="49" charset="-128"/>
                          <a:ea typeface="ＭＳ ゴシック" pitchFamily="49" charset="-128"/>
                        </a:rPr>
                        <a:t>備　考</a:t>
                      </a:r>
                    </a:p>
                  </a:txBody>
                  <a:tcPr marL="76406" marR="76406" marT="35893" marB="3589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0"/>
                  </a:ext>
                </a:extLst>
              </a:tr>
              <a:tr h="500056">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様式第１－１号 </a:t>
                      </a: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農業者年金記録管理システム利用申込書</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様式第１１－１号 </a:t>
                      </a: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a:t>
                      </a:r>
                      <a:r>
                        <a:rPr kumimoji="1" lang="zh-TW" altLang="en-US" sz="1100" b="0" i="0" u="none" strike="noStrike" cap="none" normalizeH="0" baseline="0" dirty="0">
                          <a:ln>
                            <a:noFill/>
                          </a:ln>
                          <a:solidFill>
                            <a:schemeClr val="tx1"/>
                          </a:solidFill>
                          <a:effectLst/>
                          <a:latin typeface="ＭＳ ゴシック" pitchFamily="49" charset="-128"/>
                          <a:ea typeface="ＭＳ ゴシック" pitchFamily="49" charset="-128"/>
                        </a:rPr>
                        <a:t>農業者年金記録管理</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システム利用登録完了通知書</a:t>
                      </a: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業務受託機関がシステムを初めて使用するとき</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9001">
                <a:tc>
                  <a:txBody>
                    <a:bodyPr/>
                    <a:lstStyle/>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様式第１－２号 </a:t>
                      </a: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農業者年金記録管理システム閲覧範囲拡大申請書</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様式第１１－２号 </a:t>
                      </a: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a:t>
                      </a:r>
                      <a:r>
                        <a:rPr kumimoji="1" lang="zh-TW" altLang="en-US" sz="1100" b="0" i="0" u="none" strike="noStrike" cap="none" normalizeH="0" baseline="0" dirty="0">
                          <a:ln>
                            <a:noFill/>
                          </a:ln>
                          <a:solidFill>
                            <a:schemeClr val="tx1"/>
                          </a:solidFill>
                          <a:effectLst/>
                          <a:latin typeface="ＭＳ ゴシック" pitchFamily="49" charset="-128"/>
                          <a:ea typeface="ＭＳ ゴシック" pitchFamily="49" charset="-128"/>
                        </a:rPr>
                        <a:t>農業者年金記録管理</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システム閲覧範囲拡大承認書</a:t>
                      </a: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管轄エリア外の被保険者・受給権者の閲覧が必要なとき</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43494">
                <a:tc>
                  <a:txBody>
                    <a:bodyPr/>
                    <a:lstStyle/>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様式第２号 </a:t>
                      </a: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農業者年金記録管理システム利用者登録申請書</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様式第１２－１号</a:t>
                      </a: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zh-TW" altLang="en-US" sz="1100" b="1" i="0" u="sng" strike="noStrike" cap="none" normalizeH="0" baseline="0" dirty="0">
                          <a:ln>
                            <a:noFill/>
                          </a:ln>
                          <a:solidFill>
                            <a:srgbClr val="0066FF"/>
                          </a:solidFill>
                          <a:effectLst/>
                          <a:latin typeface="ＭＳ ゴシック" pitchFamily="49" charset="-128"/>
                          <a:ea typeface="ＭＳ ゴシック" pitchFamily="49" charset="-128"/>
                        </a:rPr>
                        <a:t>農業者年金記録管理</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システム利用者登録のお知らせ</a:t>
                      </a:r>
                    </a:p>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1" i="0" u="sng"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 様式第１２－２号 </a:t>
                      </a:r>
                      <a:r>
                        <a:rPr kumimoji="1" lang="en-US" altLang="ja-JP" sz="1100" b="1" i="0" u="sng"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シークレットコードのお知らせ</a:t>
                      </a: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システム利用者を登録するとき（１人１枚で申請）</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69001">
                <a:tc>
                  <a:txBody>
                    <a:bodyPr/>
                    <a:lstStyle/>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様式第３号 </a:t>
                      </a: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農業者年金記録管理システム管理責任者変更届</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様式第１３号 </a:t>
                      </a: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a:t>
                      </a:r>
                      <a:r>
                        <a:rPr kumimoji="1" lang="zh-TW" altLang="en-US" sz="1100" b="0" i="0" u="none" strike="noStrike" cap="none" normalizeH="0" baseline="0" dirty="0">
                          <a:ln>
                            <a:noFill/>
                          </a:ln>
                          <a:solidFill>
                            <a:schemeClr val="tx1"/>
                          </a:solidFill>
                          <a:effectLst/>
                          <a:latin typeface="ＭＳ ゴシック" pitchFamily="49" charset="-128"/>
                          <a:ea typeface="ＭＳ ゴシック" pitchFamily="49" charset="-128"/>
                        </a:rPr>
                        <a:t>農業者年金記録管理</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システム管理責任者変更処理完了報告書</a:t>
                      </a: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管理責任者が異動するとき</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111130">
                <a:tc>
                  <a:txBody>
                    <a:bodyPr/>
                    <a:lstStyle/>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様式第５号 </a:t>
                      </a: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電子証明書再交付申請書</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様式第１５号</a:t>
                      </a: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電子証明書再交付のお知らせ</a:t>
                      </a:r>
                    </a:p>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1" i="0" u="sng"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 様式第１２－２号　</a:t>
                      </a:r>
                      <a:r>
                        <a:rPr kumimoji="1" lang="en-US" altLang="ja-JP" sz="1100" b="1" i="0" u="sng"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シークレットコードのお知らせ</a:t>
                      </a: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電子証明書の有効期限（３年）が満了、端末を変更したとき</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3295">
                <a:tc>
                  <a:txBody>
                    <a:bodyPr/>
                    <a:lstStyle/>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様式第６号 </a:t>
                      </a: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パスワード再設定依頼書</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様式第１６号</a:t>
                      </a: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en-US" altLang="ja-JP" sz="1100" b="1" i="0" u="none"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パスワード再設定のお知らせ</a:t>
                      </a: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パスワードの失念等</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004935">
                <a:tc>
                  <a:txBody>
                    <a:bodyPr/>
                    <a:lstStyle/>
                    <a:p>
                      <a:pPr marL="0" marR="0" lvl="0" indent="0" algn="l" defTabSz="1108075" rtl="0" eaLnBrk="1" fontAlgn="base" latinLnBrk="0" hangingPunct="1">
                        <a:lnSpc>
                          <a:spcPct val="100000"/>
                        </a:lnSpc>
                        <a:spcBef>
                          <a:spcPct val="20000"/>
                        </a:spcBef>
                        <a:spcAft>
                          <a:spcPct val="0"/>
                        </a:spcAft>
                        <a:buClrTx/>
                        <a:buSzTx/>
                        <a:buFontTx/>
                        <a:buNone/>
                        <a:tabLst/>
                        <a:defRPr/>
                      </a:pP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 </a:t>
                      </a: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様式第７号 </a:t>
                      </a:r>
                      <a:r>
                        <a:rPr kumimoji="1" lang="en-US" altLang="ja-JP" sz="1100" b="0" i="0" u="none" strike="noStrike" cap="none" normalizeH="0" baseline="0" dirty="0">
                          <a:ln>
                            <a:noFill/>
                          </a:ln>
                          <a:solidFill>
                            <a:schemeClr val="tx1"/>
                          </a:solidFill>
                          <a:effectLst/>
                          <a:latin typeface="ＭＳ ゴシック" pitchFamily="49" charset="-128"/>
                          <a:ea typeface="ＭＳ ゴシック" pitchFamily="49" charset="-128"/>
                        </a:rPr>
                        <a:t>】</a:t>
                      </a:r>
                      <a:endPar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　電子証明書・パスワード等紛失・盗難届</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ＭＳ ゴシック" pitchFamily="49" charset="-128"/>
                          <a:ea typeface="ＭＳ ゴシック" pitchFamily="49" charset="-128"/>
                        </a:rPr>
                        <a:t>－</a:t>
                      </a: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ユーザＩＤ、パスワード及び端末等の紛失・盗難が発生した場合は速やかに電話等の連絡とともに届出をお願いします。</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03295">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en-US" altLang="ja-JP" sz="1100" b="0" i="0" u="none" strike="noStrike" cap="none" normalizeH="0" baseline="0" dirty="0">
                          <a:ln>
                            <a:noFill/>
                          </a:ln>
                          <a:solidFill>
                            <a:srgbClr val="0066FF"/>
                          </a:solidFill>
                          <a:effectLst/>
                          <a:latin typeface="ＭＳ ゴシック" pitchFamily="49" charset="-128"/>
                          <a:ea typeface="ＭＳ ゴシック" pitchFamily="49" charset="-128"/>
                        </a:rPr>
                        <a:t>【</a:t>
                      </a:r>
                      <a:r>
                        <a:rPr kumimoji="1" lang="ja-JP" altLang="en-US" sz="1100" b="0"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様式第８号</a:t>
                      </a: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en-US" altLang="ja-JP" sz="1100" b="1" i="0" u="none" strike="noStrike" cap="none" normalizeH="0" baseline="0" dirty="0">
                          <a:ln>
                            <a:noFill/>
                          </a:ln>
                          <a:solidFill>
                            <a:srgbClr val="0066FF"/>
                          </a:solidFill>
                          <a:effectLst/>
                          <a:latin typeface="ＭＳ ゴシック" pitchFamily="49" charset="-128"/>
                          <a:ea typeface="ＭＳ ゴシック" pitchFamily="49" charset="-128"/>
                        </a:rPr>
                        <a:t>】</a:t>
                      </a:r>
                      <a:endPar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endParaRPr>
                    </a:p>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66FF"/>
                          </a:solidFill>
                          <a:effectLst/>
                          <a:latin typeface="ＭＳ ゴシック" pitchFamily="49" charset="-128"/>
                          <a:ea typeface="ＭＳ ゴシック" pitchFamily="49" charset="-128"/>
                        </a:rPr>
                        <a:t>　</a:t>
                      </a:r>
                      <a:r>
                        <a:rPr kumimoji="1" lang="ja-JP" altLang="en-US" sz="1100" b="1" i="0" u="sng" strike="noStrike" cap="none" normalizeH="0" baseline="0" dirty="0">
                          <a:ln>
                            <a:noFill/>
                          </a:ln>
                          <a:solidFill>
                            <a:srgbClr val="0066FF"/>
                          </a:solidFill>
                          <a:effectLst/>
                          <a:latin typeface="ＭＳ ゴシック" pitchFamily="49" charset="-128"/>
                          <a:ea typeface="ＭＳ ゴシック" pitchFamily="49" charset="-128"/>
                        </a:rPr>
                        <a:t>農業者年金記録管理システム利用者削除届</a:t>
                      </a:r>
                    </a:p>
                  </a:txBody>
                  <a:tcPr marL="76406" marR="76406" marT="35893" marB="358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ＭＳ ゴシック" pitchFamily="49" charset="-128"/>
                          <a:ea typeface="ＭＳ ゴシック" pitchFamily="49" charset="-128"/>
                        </a:rPr>
                        <a:t>－</a:t>
                      </a:r>
                    </a:p>
                    <a:p>
                      <a:pPr marL="0" marR="0" lvl="0" indent="0" algn="l" defTabSz="1108075" rtl="0" eaLnBrk="1" fontAlgn="base" latinLnBrk="0" hangingPunct="1">
                        <a:lnSpc>
                          <a:spcPct val="100000"/>
                        </a:lnSpc>
                        <a:spcBef>
                          <a:spcPct val="2000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ＭＳ ゴシック" pitchFamily="49" charset="-128"/>
                        <a:ea typeface="ＭＳ ゴシック" pitchFamily="49" charset="-128"/>
                      </a:endParaRPr>
                    </a:p>
                  </a:txBody>
                  <a:tcPr marL="76406" marR="76406" marT="35893" marB="358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1108075"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ＭＳ ゴシック" pitchFamily="49" charset="-128"/>
                          <a:ea typeface="ＭＳ ゴシック" pitchFamily="49" charset="-128"/>
                        </a:rPr>
                        <a:t>システム利用者が異動するとき</a:t>
                      </a:r>
                    </a:p>
                  </a:txBody>
                  <a:tcPr marL="76406" marR="76406" marT="35893" marB="358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3357" name="Text Box 44"/>
          <p:cNvSpPr txBox="1">
            <a:spLocks noChangeArrowheads="1"/>
          </p:cNvSpPr>
          <p:nvPr/>
        </p:nvSpPr>
        <p:spPr bwMode="auto">
          <a:xfrm>
            <a:off x="113825" y="48325"/>
            <a:ext cx="5422900" cy="31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en-US" altLang="ja-JP" sz="1600" dirty="0">
                <a:latin typeface="ＭＳ ゴシック" panose="020B0609070205080204" pitchFamily="49" charset="-128"/>
              </a:rPr>
              <a:t>《</a:t>
            </a:r>
            <a:r>
              <a:rPr lang="ja-JP" altLang="en-US" sz="1600" dirty="0">
                <a:latin typeface="ＭＳ ゴシック" panose="020B0609070205080204" pitchFamily="49" charset="-128"/>
              </a:rPr>
              <a:t>参考</a:t>
            </a:r>
            <a:r>
              <a:rPr lang="en-US" altLang="ja-JP" sz="1600" dirty="0">
                <a:latin typeface="ＭＳ ゴシック" panose="020B0609070205080204" pitchFamily="49" charset="-128"/>
              </a:rPr>
              <a:t>》 </a:t>
            </a:r>
            <a:r>
              <a:rPr lang="zh-TW" altLang="en-US" sz="1600" dirty="0">
                <a:latin typeface="ＭＳ ゴシック" panose="020B0609070205080204" pitchFamily="49" charset="-128"/>
              </a:rPr>
              <a:t>農業者年金記録管理</a:t>
            </a:r>
            <a:r>
              <a:rPr lang="ja-JP" altLang="en-US" sz="1600" dirty="0">
                <a:latin typeface="ＭＳ ゴシック" panose="020B0609070205080204" pitchFamily="49" charset="-128"/>
              </a:rPr>
              <a:t>システム 関係様式一覧</a:t>
            </a:r>
          </a:p>
        </p:txBody>
      </p:sp>
      <p:sp>
        <p:nvSpPr>
          <p:cNvPr id="13358" name="Text Box 45"/>
          <p:cNvSpPr txBox="1">
            <a:spLocks noChangeArrowheads="1"/>
          </p:cNvSpPr>
          <p:nvPr/>
        </p:nvSpPr>
        <p:spPr bwMode="auto">
          <a:xfrm>
            <a:off x="4851534" y="325343"/>
            <a:ext cx="3527425"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054" tIns="35527" rIns="71054" bIns="35527">
            <a:spAutoFit/>
          </a:bodyPr>
          <a:lstStyle>
            <a:lvl1pPr defTabSz="1108075" eaLnBrk="0" hangingPunct="0">
              <a:defRPr kumimoji="1" sz="1500">
                <a:solidFill>
                  <a:schemeClr val="tx1"/>
                </a:solidFill>
                <a:latin typeface="Arial" charset="0"/>
                <a:ea typeface="ＭＳ ゴシック" pitchFamily="49" charset="-128"/>
              </a:defRPr>
            </a:lvl1pPr>
            <a:lvl2pPr marL="742950" indent="-285750" defTabSz="1108075" eaLnBrk="0" hangingPunct="0">
              <a:defRPr kumimoji="1" sz="1500">
                <a:solidFill>
                  <a:schemeClr val="tx1"/>
                </a:solidFill>
                <a:latin typeface="Arial" charset="0"/>
                <a:ea typeface="ＭＳ ゴシック" pitchFamily="49" charset="-128"/>
              </a:defRPr>
            </a:lvl2pPr>
            <a:lvl3pPr marL="1143000" indent="-228600" defTabSz="1108075" eaLnBrk="0" hangingPunct="0">
              <a:defRPr kumimoji="1" sz="1500">
                <a:solidFill>
                  <a:schemeClr val="tx1"/>
                </a:solidFill>
                <a:latin typeface="Arial" charset="0"/>
                <a:ea typeface="ＭＳ ゴシック" pitchFamily="49" charset="-128"/>
              </a:defRPr>
            </a:lvl3pPr>
            <a:lvl4pPr marL="1600200" indent="-228600" defTabSz="1108075" eaLnBrk="0" hangingPunct="0">
              <a:defRPr kumimoji="1" sz="1500">
                <a:solidFill>
                  <a:schemeClr val="tx1"/>
                </a:solidFill>
                <a:latin typeface="Arial" charset="0"/>
                <a:ea typeface="ＭＳ ゴシック" pitchFamily="49" charset="-128"/>
              </a:defRPr>
            </a:lvl4pPr>
            <a:lvl5pPr marL="2057400" indent="-228600" defTabSz="1108075" eaLnBrk="0" hangingPunct="0">
              <a:defRPr kumimoji="1" sz="15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1500">
                <a:solidFill>
                  <a:schemeClr val="tx1"/>
                </a:solidFill>
                <a:latin typeface="Arial" charset="0"/>
                <a:ea typeface="ＭＳ ゴシック" pitchFamily="49" charset="-128"/>
              </a:defRPr>
            </a:lvl9pPr>
          </a:lstStyle>
          <a:p>
            <a:pPr eaLnBrk="1" hangingPunct="1">
              <a:spcBef>
                <a:spcPct val="50000"/>
              </a:spcBef>
            </a:pPr>
            <a:r>
              <a:rPr lang="en-US" altLang="ja-JP" sz="1300" dirty="0"/>
              <a:t>※</a:t>
            </a:r>
            <a:r>
              <a:rPr lang="ja-JP" altLang="en-US" sz="1300" b="1" u="sng" dirty="0">
                <a:solidFill>
                  <a:srgbClr val="0066FF"/>
                </a:solidFill>
              </a:rPr>
              <a:t>太字</a:t>
            </a:r>
            <a:r>
              <a:rPr lang="ja-JP" altLang="en-US" sz="1300" dirty="0"/>
              <a:t>はオンラインによる申請が可能</a:t>
            </a:r>
          </a:p>
        </p:txBody>
      </p:sp>
      <p:pic>
        <p:nvPicPr>
          <p:cNvPr id="6" name="図 5"/>
          <p:cNvPicPr>
            <a:picLocks noChangeAspect="1"/>
          </p:cNvPicPr>
          <p:nvPr/>
        </p:nvPicPr>
        <p:blipFill>
          <a:blip r:embed="rId2"/>
          <a:stretch>
            <a:fillRect/>
          </a:stretch>
        </p:blipFill>
        <p:spPr>
          <a:xfrm>
            <a:off x="8013340" y="44624"/>
            <a:ext cx="1800200" cy="389405"/>
          </a:xfrm>
          <a:prstGeom prst="rect">
            <a:avLst/>
          </a:prstGeom>
        </p:spPr>
      </p:pic>
    </p:spTree>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CFFCC"/>
        </a:solidFill>
        <a:ln w="6350" algn="ctr">
          <a:solidFill>
            <a:schemeClr val="tx1"/>
          </a:solidFill>
          <a:round/>
          <a:headEnd/>
          <a:tailEnd/>
        </a:ln>
      </a:spPr>
      <a:bodyPr>
        <a:spAutoFit/>
      </a:bodyPr>
      <a:lstStyle>
        <a:defPPr defTabSz="1108075">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108075" rtl="0" eaLnBrk="1" fontAlgn="base" latinLnBrk="0" hangingPunct="1">
          <a:lnSpc>
            <a:spcPct val="100000"/>
          </a:lnSpc>
          <a:spcBef>
            <a:spcPct val="0"/>
          </a:spcBef>
          <a:spcAft>
            <a:spcPct val="0"/>
          </a:spcAft>
          <a:buClrTx/>
          <a:buSzTx/>
          <a:buFontTx/>
          <a:buNone/>
          <a:tabLst/>
          <a:defRPr kumimoji="1" lang="ja-JP" altLang="en-US" sz="2200" b="0" i="0" u="none" strike="noStrike" cap="none" normalizeH="0" baseline="0" smtClean="0">
            <a:ln>
              <a:noFill/>
            </a:ln>
            <a:solidFill>
              <a:schemeClr val="tx1"/>
            </a:solidFill>
            <a:effectLst/>
            <a:latin typeface="Arial" charset="0"/>
            <a:ea typeface="ＭＳ ゴシック" pitchFamily="49"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9247</TotalTime>
  <Words>1499</Words>
  <Application>Microsoft Office PowerPoint</Application>
  <PresentationFormat>A4 210 x 297 mm</PresentationFormat>
  <Paragraphs>201</Paragraphs>
  <Slides>17</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17</vt:i4>
      </vt:variant>
    </vt:vector>
  </HeadingPairs>
  <TitlesOfParts>
    <vt:vector size="23" baseType="lpstr">
      <vt:lpstr>ＭＳ Ｐゴシック</vt:lpstr>
      <vt:lpstr>ＭＳ Ｐ明朝</vt:lpstr>
      <vt:lpstr>ＭＳ ゴシック</vt:lpstr>
      <vt:lpstr>ＭＳ 明朝</vt:lpstr>
      <vt:lpstr>Arial</vt:lpstr>
      <vt:lpstr>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石井 文萌</cp:lastModifiedBy>
  <cp:revision>38</cp:revision>
  <cp:lastPrinted>2024-11-15T06:29:41Z</cp:lastPrinted>
  <dcterms:created xsi:type="dcterms:W3CDTF">2008-05-08T00:33:05Z</dcterms:created>
  <dcterms:modified xsi:type="dcterms:W3CDTF">2025-06-24T05:29:30Z</dcterms:modified>
</cp:coreProperties>
</file>