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342" r:id="rId3"/>
    <p:sldId id="328" r:id="rId4"/>
    <p:sldId id="329" r:id="rId5"/>
    <p:sldId id="334" r:id="rId6"/>
    <p:sldId id="341" r:id="rId7"/>
    <p:sldId id="336" r:id="rId8"/>
    <p:sldId id="345" r:id="rId9"/>
    <p:sldId id="338" r:id="rId10"/>
    <p:sldId id="339" r:id="rId11"/>
    <p:sldId id="340" r:id="rId12"/>
    <p:sldId id="344" r:id="rId13"/>
  </p:sldIdLst>
  <p:sldSz cx="9906000" cy="6858000" type="A4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306388" indent="150813" algn="l" rtl="0" eaLnBrk="0" fontAlgn="base" hangingPunct="0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614363" indent="300038" algn="l" rtl="0" eaLnBrk="0" fontAlgn="base" hangingPunct="0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922338" indent="449263" algn="l" rtl="0" eaLnBrk="0" fontAlgn="base" hangingPunct="0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230313" indent="598488" algn="l" rtl="0" eaLnBrk="0" fontAlgn="base" hangingPunct="0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1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1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1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15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00FF"/>
    <a:srgbClr val="FF0000"/>
    <a:srgbClr val="CCFF99"/>
    <a:srgbClr val="CCFFCC"/>
    <a:srgbClr val="0033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7199" autoAdjust="0"/>
  </p:normalViewPr>
  <p:slideViewPr>
    <p:cSldViewPr>
      <p:cViewPr varScale="1">
        <p:scale>
          <a:sx n="78" d="100"/>
          <a:sy n="78" d="100"/>
        </p:scale>
        <p:origin x="1325" y="67"/>
      </p:cViewPr>
      <p:guideLst>
        <p:guide orient="horz" pos="2161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848" y="-108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19144" cy="48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10" tIns="45304" rIns="90610" bIns="4530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5576" y="3"/>
            <a:ext cx="2919144" cy="48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10" tIns="45304" rIns="90610" bIns="4530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2116"/>
            <a:ext cx="2919144" cy="49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10" tIns="45304" rIns="90610" bIns="4530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5576" y="9372116"/>
            <a:ext cx="2919144" cy="49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10" tIns="45304" rIns="90610" bIns="453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782ACD9-4454-40BE-AE8A-93013888CB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9144" cy="49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10" tIns="45304" rIns="90610" bIns="4530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576" y="0"/>
            <a:ext cx="2919144" cy="49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10" tIns="45304" rIns="90610" bIns="4530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8500" y="741363"/>
            <a:ext cx="5340350" cy="3697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891" y="4686060"/>
            <a:ext cx="5387984" cy="443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10" tIns="45304" rIns="90610" bIns="453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116"/>
            <a:ext cx="2919144" cy="49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10" tIns="45304" rIns="90610" bIns="4530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576" y="9372116"/>
            <a:ext cx="2919144" cy="49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10" tIns="45304" rIns="90610" bIns="453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66DDB0E-4DE1-4B42-ABD1-7F480EF3ADD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306388" algn="l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614363" algn="l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922338" algn="l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230313" algn="l" rtl="0" eaLnBrk="0" fontAlgn="base" hangingPunct="0">
      <a:spcBef>
        <a:spcPct val="30000"/>
      </a:spcBef>
      <a:spcAft>
        <a:spcPct val="0"/>
      </a:spcAft>
      <a:defRPr kumimoji="1" sz="8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1539392" algn="l" defTabSz="615757" rtl="0" eaLnBrk="1" latinLnBrk="0" hangingPunct="1">
      <a:defRPr kumimoji="1" sz="800" kern="1200">
        <a:solidFill>
          <a:schemeClr val="tx1"/>
        </a:solidFill>
        <a:latin typeface="+mn-lt"/>
        <a:ea typeface="+mn-ea"/>
        <a:cs typeface="+mn-cs"/>
      </a:defRPr>
    </a:lvl6pPr>
    <a:lvl7pPr marL="1847271" algn="l" defTabSz="615757" rtl="0" eaLnBrk="1" latinLnBrk="0" hangingPunct="1">
      <a:defRPr kumimoji="1" sz="800" kern="1200">
        <a:solidFill>
          <a:schemeClr val="tx1"/>
        </a:solidFill>
        <a:latin typeface="+mn-lt"/>
        <a:ea typeface="+mn-ea"/>
        <a:cs typeface="+mn-cs"/>
      </a:defRPr>
    </a:lvl7pPr>
    <a:lvl8pPr marL="2155149" algn="l" defTabSz="615757" rtl="0" eaLnBrk="1" latinLnBrk="0" hangingPunct="1">
      <a:defRPr kumimoji="1" sz="800" kern="1200">
        <a:solidFill>
          <a:schemeClr val="tx1"/>
        </a:solidFill>
        <a:latin typeface="+mn-lt"/>
        <a:ea typeface="+mn-ea"/>
        <a:cs typeface="+mn-cs"/>
      </a:defRPr>
    </a:lvl8pPr>
    <a:lvl9pPr marL="2463028" algn="l" defTabSz="615757" rtl="0" eaLnBrk="1" latinLnBrk="0" hangingPunct="1">
      <a:defRPr kumimoji="1"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0297" indent="-282741">
              <a:spcBef>
                <a:spcPct val="30000"/>
              </a:spcBef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0088" indent="-226498">
              <a:spcBef>
                <a:spcPct val="30000"/>
              </a:spcBef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97644" indent="-226498">
              <a:spcBef>
                <a:spcPct val="30000"/>
              </a:spcBef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3679" indent="-226498">
              <a:spcBef>
                <a:spcPct val="30000"/>
              </a:spcBef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91473" indent="-226498" eaLnBrk="0" fontAlgn="base" hangingPunct="0">
              <a:spcBef>
                <a:spcPct val="3000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29266" indent="-226498" eaLnBrk="0" fontAlgn="base" hangingPunct="0">
              <a:spcBef>
                <a:spcPct val="3000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67060" indent="-226498" eaLnBrk="0" fontAlgn="base" hangingPunct="0">
              <a:spcBef>
                <a:spcPct val="3000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04853" indent="-226498" eaLnBrk="0" fontAlgn="base" hangingPunct="0">
              <a:spcBef>
                <a:spcPct val="3000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A1B9DA76-C494-4812-93EF-B820F1920481}" type="slidenum">
              <a:rPr lang="en-US" altLang="ja-JP" sz="120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 sz="1200">
              <a:ea typeface="ＭＳ Ｐゴシック" panose="020B0600070205080204" pitchFamily="50" charset="-128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549" y="2130841"/>
            <a:ext cx="8420905" cy="146988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6246" y="3885841"/>
            <a:ext cx="6933510" cy="1752840"/>
          </a:xfrm>
        </p:spPr>
        <p:txBody>
          <a:bodyPr/>
          <a:lstStyle>
            <a:lvl1pPr marL="0" indent="0" algn="ctr">
              <a:buNone/>
              <a:defRPr/>
            </a:lvl1pPr>
            <a:lvl2pPr marL="307878" indent="0" algn="ctr">
              <a:buNone/>
              <a:defRPr/>
            </a:lvl2pPr>
            <a:lvl3pPr marL="615757" indent="0" algn="ctr">
              <a:buNone/>
              <a:defRPr/>
            </a:lvl3pPr>
            <a:lvl4pPr marL="923635" indent="0" algn="ctr">
              <a:buNone/>
              <a:defRPr/>
            </a:lvl4pPr>
            <a:lvl5pPr marL="1231514" indent="0" algn="ctr">
              <a:buNone/>
              <a:defRPr/>
            </a:lvl5pPr>
            <a:lvl6pPr marL="1539392" indent="0" algn="ctr">
              <a:buNone/>
              <a:defRPr/>
            </a:lvl6pPr>
            <a:lvl7pPr marL="1847271" indent="0" algn="ctr">
              <a:buNone/>
              <a:defRPr/>
            </a:lvl7pPr>
            <a:lvl8pPr marL="2155149" indent="0" algn="ctr">
              <a:buNone/>
              <a:defRPr/>
            </a:lvl8pPr>
            <a:lvl9pPr marL="2463028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EC34C-EDB3-443F-98EC-DBC41ADF95C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99522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AE98F-8132-45F2-B371-2D862BCF067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71060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781" y="4406400"/>
            <a:ext cx="8419754" cy="1362960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781" y="2906281"/>
            <a:ext cx="8419754" cy="1500120"/>
          </a:xfrm>
        </p:spPr>
        <p:txBody>
          <a:bodyPr anchor="b"/>
          <a:lstStyle>
            <a:lvl1pPr marL="0" indent="0">
              <a:buNone/>
              <a:defRPr sz="1300"/>
            </a:lvl1pPr>
            <a:lvl2pPr marL="307878" indent="0">
              <a:buNone/>
              <a:defRPr sz="1200"/>
            </a:lvl2pPr>
            <a:lvl3pPr marL="615757" indent="0">
              <a:buNone/>
              <a:defRPr sz="1100"/>
            </a:lvl3pPr>
            <a:lvl4pPr marL="923635" indent="0">
              <a:buNone/>
              <a:defRPr sz="900"/>
            </a:lvl4pPr>
            <a:lvl5pPr marL="1231514" indent="0">
              <a:buNone/>
              <a:defRPr sz="900"/>
            </a:lvl5pPr>
            <a:lvl6pPr marL="1539392" indent="0">
              <a:buNone/>
              <a:defRPr sz="900"/>
            </a:lvl6pPr>
            <a:lvl7pPr marL="1847271" indent="0">
              <a:buNone/>
              <a:defRPr sz="900"/>
            </a:lvl7pPr>
            <a:lvl8pPr marL="2155149" indent="0">
              <a:buNone/>
              <a:defRPr sz="900"/>
            </a:lvl8pPr>
            <a:lvl9pPr marL="2463028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7811A-5DFF-4B77-B8EE-9C1C7393D0A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9267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416" y="1600560"/>
            <a:ext cx="4402411" cy="452736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08174" y="1600560"/>
            <a:ext cx="4402411" cy="452736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6407C-B2C1-410A-875B-370D85B25E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919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415" y="274321"/>
            <a:ext cx="8915170" cy="114372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416" y="1534681"/>
            <a:ext cx="4377123" cy="640440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7878" indent="0">
              <a:buNone/>
              <a:defRPr sz="1300" b="1"/>
            </a:lvl2pPr>
            <a:lvl3pPr marL="615757" indent="0">
              <a:buNone/>
              <a:defRPr sz="1200" b="1"/>
            </a:lvl3pPr>
            <a:lvl4pPr marL="923635" indent="0">
              <a:buNone/>
              <a:defRPr sz="1100" b="1"/>
            </a:lvl4pPr>
            <a:lvl5pPr marL="1231514" indent="0">
              <a:buNone/>
              <a:defRPr sz="1100" b="1"/>
            </a:lvl5pPr>
            <a:lvl6pPr marL="1539392" indent="0">
              <a:buNone/>
              <a:defRPr sz="1100" b="1"/>
            </a:lvl6pPr>
            <a:lvl7pPr marL="1847271" indent="0">
              <a:buNone/>
              <a:defRPr sz="1100" b="1"/>
            </a:lvl7pPr>
            <a:lvl8pPr marL="2155149" indent="0">
              <a:buNone/>
              <a:defRPr sz="1100" b="1"/>
            </a:lvl8pPr>
            <a:lvl9pPr marL="2463028" indent="0">
              <a:buNone/>
              <a:defRPr sz="11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416" y="2175120"/>
            <a:ext cx="4377123" cy="3950640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313" y="1534681"/>
            <a:ext cx="4378273" cy="640440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7878" indent="0">
              <a:buNone/>
              <a:defRPr sz="1300" b="1"/>
            </a:lvl2pPr>
            <a:lvl3pPr marL="615757" indent="0">
              <a:buNone/>
              <a:defRPr sz="1200" b="1"/>
            </a:lvl3pPr>
            <a:lvl4pPr marL="923635" indent="0">
              <a:buNone/>
              <a:defRPr sz="1100" b="1"/>
            </a:lvl4pPr>
            <a:lvl5pPr marL="1231514" indent="0">
              <a:buNone/>
              <a:defRPr sz="1100" b="1"/>
            </a:lvl5pPr>
            <a:lvl6pPr marL="1539392" indent="0">
              <a:buNone/>
              <a:defRPr sz="1100" b="1"/>
            </a:lvl6pPr>
            <a:lvl7pPr marL="1847271" indent="0">
              <a:buNone/>
              <a:defRPr sz="1100" b="1"/>
            </a:lvl7pPr>
            <a:lvl8pPr marL="2155149" indent="0">
              <a:buNone/>
              <a:defRPr sz="1100" b="1"/>
            </a:lvl8pPr>
            <a:lvl9pPr marL="2463028" indent="0">
              <a:buNone/>
              <a:defRPr sz="11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313" y="2175120"/>
            <a:ext cx="4378273" cy="3950640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E7534-F69F-4D51-87B9-F3BE7B5A8AF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418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19F6D-3ED1-4F3C-9552-E301F070E0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570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04215-FE3E-4C27-BF0F-9B06ACC7C55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56986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415" y="273240"/>
            <a:ext cx="3258704" cy="1162080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514" y="273240"/>
            <a:ext cx="5538073" cy="585252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415" y="1435320"/>
            <a:ext cx="3258704" cy="4690440"/>
          </a:xfrm>
        </p:spPr>
        <p:txBody>
          <a:bodyPr/>
          <a:lstStyle>
            <a:lvl1pPr marL="0" indent="0">
              <a:buNone/>
              <a:defRPr sz="900"/>
            </a:lvl1pPr>
            <a:lvl2pPr marL="307878" indent="0">
              <a:buNone/>
              <a:defRPr sz="800"/>
            </a:lvl2pPr>
            <a:lvl3pPr marL="615757" indent="0">
              <a:buNone/>
              <a:defRPr sz="700"/>
            </a:lvl3pPr>
            <a:lvl4pPr marL="923635" indent="0">
              <a:buNone/>
              <a:defRPr sz="600"/>
            </a:lvl4pPr>
            <a:lvl5pPr marL="1231514" indent="0">
              <a:buNone/>
              <a:defRPr sz="600"/>
            </a:lvl5pPr>
            <a:lvl6pPr marL="1539392" indent="0">
              <a:buNone/>
              <a:defRPr sz="600"/>
            </a:lvl6pPr>
            <a:lvl7pPr marL="1847271" indent="0">
              <a:buNone/>
              <a:defRPr sz="600"/>
            </a:lvl7pPr>
            <a:lvl8pPr marL="2155149" indent="0">
              <a:buNone/>
              <a:defRPr sz="600"/>
            </a:lvl8pPr>
            <a:lvl9pPr marL="2463028" indent="0">
              <a:buNone/>
              <a:defRPr sz="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2F508-BCC0-423B-B03B-D4AEDA85A9D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4698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429" y="4800601"/>
            <a:ext cx="5943830" cy="567000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429" y="612361"/>
            <a:ext cx="5943830" cy="4114800"/>
          </a:xfrm>
        </p:spPr>
        <p:txBody>
          <a:bodyPr/>
          <a:lstStyle>
            <a:lvl1pPr marL="0" indent="0">
              <a:buNone/>
              <a:defRPr sz="2200"/>
            </a:lvl1pPr>
            <a:lvl2pPr marL="307878" indent="0">
              <a:buNone/>
              <a:defRPr sz="1900"/>
            </a:lvl2pPr>
            <a:lvl3pPr marL="615757" indent="0">
              <a:buNone/>
              <a:defRPr sz="1600"/>
            </a:lvl3pPr>
            <a:lvl4pPr marL="923635" indent="0">
              <a:buNone/>
              <a:defRPr sz="1300"/>
            </a:lvl4pPr>
            <a:lvl5pPr marL="1231514" indent="0">
              <a:buNone/>
              <a:defRPr sz="1300"/>
            </a:lvl5pPr>
            <a:lvl6pPr marL="1539392" indent="0">
              <a:buNone/>
              <a:defRPr sz="1300"/>
            </a:lvl6pPr>
            <a:lvl7pPr marL="1847271" indent="0">
              <a:buNone/>
              <a:defRPr sz="1300"/>
            </a:lvl7pPr>
            <a:lvl8pPr marL="2155149" indent="0">
              <a:buNone/>
              <a:defRPr sz="1300"/>
            </a:lvl8pPr>
            <a:lvl9pPr marL="2463028" indent="0">
              <a:buNone/>
              <a:defRPr sz="13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429" y="5367600"/>
            <a:ext cx="5943830" cy="804600"/>
          </a:xfrm>
        </p:spPr>
        <p:txBody>
          <a:bodyPr/>
          <a:lstStyle>
            <a:lvl1pPr marL="0" indent="0">
              <a:buNone/>
              <a:defRPr sz="900"/>
            </a:lvl1pPr>
            <a:lvl2pPr marL="307878" indent="0">
              <a:buNone/>
              <a:defRPr sz="800"/>
            </a:lvl2pPr>
            <a:lvl3pPr marL="615757" indent="0">
              <a:buNone/>
              <a:defRPr sz="700"/>
            </a:lvl3pPr>
            <a:lvl4pPr marL="923635" indent="0">
              <a:buNone/>
              <a:defRPr sz="600"/>
            </a:lvl4pPr>
            <a:lvl5pPr marL="1231514" indent="0">
              <a:buNone/>
              <a:defRPr sz="600"/>
            </a:lvl5pPr>
            <a:lvl6pPr marL="1539392" indent="0">
              <a:buNone/>
              <a:defRPr sz="600"/>
            </a:lvl6pPr>
            <a:lvl7pPr marL="1847271" indent="0">
              <a:buNone/>
              <a:defRPr sz="600"/>
            </a:lvl7pPr>
            <a:lvl8pPr marL="2155149" indent="0">
              <a:buNone/>
              <a:defRPr sz="600"/>
            </a:lvl8pPr>
            <a:lvl9pPr marL="2463028" indent="0">
              <a:buNone/>
              <a:defRPr sz="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DF6C2-4FEF-45DA-8E4A-56E2C06843E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21619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3FCBD-4FF8-4EFE-BA36-B18177E30F4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12204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793" y="274320"/>
            <a:ext cx="2228793" cy="58536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417" y="274320"/>
            <a:ext cx="6576029" cy="58536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894F9-20A8-4172-83DA-B5C076FEB52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821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95415" y="274320"/>
            <a:ext cx="8915170" cy="58536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4FD73-1220-4C97-A932-DB4B034C8E5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959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414" tIns="37207" rIns="74414" bIns="372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414" tIns="37207" rIns="74414" bIns="372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09813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414" tIns="37207" rIns="74414" bIns="37207" numCol="1" anchor="t" anchorCtr="0" compatLnSpc="1">
            <a:prstTxWarp prst="textNoShape">
              <a:avLst/>
            </a:prstTxWarp>
          </a:bodyPr>
          <a:lstStyle>
            <a:lvl1pPr defTabSz="746178" eaLnBrk="1" hangingPunct="1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414" tIns="37207" rIns="74414" bIns="37207" numCol="1" anchor="t" anchorCtr="0" compatLnSpc="1">
            <a:prstTxWarp prst="textNoShape">
              <a:avLst/>
            </a:prstTxWarp>
          </a:bodyPr>
          <a:lstStyle>
            <a:lvl1pPr algn="ctr" defTabSz="746178" eaLnBrk="1" hangingPunct="1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00888" y="6245225"/>
            <a:ext cx="2309812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414" tIns="37207" rIns="74414" bIns="37207" numCol="1" anchor="t" anchorCtr="0" compatLnSpc="1">
            <a:prstTxWarp prst="textNoShape">
              <a:avLst/>
            </a:prstTxWarp>
          </a:bodyPr>
          <a:lstStyle>
            <a:lvl1pPr algn="r" defTabSz="746125" eaLnBrk="1" hangingPunct="1">
              <a:defRPr sz="1300"/>
            </a:lvl1pPr>
          </a:lstStyle>
          <a:p>
            <a:pPr>
              <a:defRPr/>
            </a:pPr>
            <a:fld id="{D4619F2B-A1D3-4E80-A692-BEAC867194A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746125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46125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746125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746125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746125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307878" algn="ctr" defTabSz="746178" rtl="0" fontAlgn="base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615757" algn="ctr" defTabSz="746178" rtl="0" fontAlgn="base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923635" algn="ctr" defTabSz="746178" rtl="0" fontAlgn="base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231514" algn="ctr" defTabSz="746178" rtl="0" fontAlgn="base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277813" indent="-277813" algn="l" defTabSz="746125" rtl="0" eaLnBrk="0" fontAlgn="base" hangingPunct="0">
        <a:spcBef>
          <a:spcPct val="20000"/>
        </a:spcBef>
        <a:spcAft>
          <a:spcPct val="0"/>
        </a:spcAft>
        <a:buChar char="•"/>
        <a:defRPr kumimoji="1" sz="2700">
          <a:solidFill>
            <a:schemeClr val="tx1"/>
          </a:solidFill>
          <a:latin typeface="+mn-lt"/>
          <a:ea typeface="+mn-ea"/>
          <a:cs typeface="+mn-cs"/>
        </a:defRPr>
      </a:lvl1pPr>
      <a:lvl2pPr marL="604838" indent="-233363" algn="l" defTabSz="746125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+mn-ea"/>
        </a:defRPr>
      </a:lvl2pPr>
      <a:lvl3pPr marL="931863" indent="-185738" algn="l" defTabSz="746125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3pPr>
      <a:lvl4pPr marL="1301750" indent="-184150" algn="l" defTabSz="746125" rtl="0" eaLnBrk="0" fontAlgn="base" hangingPunct="0">
        <a:spcBef>
          <a:spcPct val="20000"/>
        </a:spcBef>
        <a:spcAft>
          <a:spcPct val="0"/>
        </a:spcAft>
        <a:buChar char="–"/>
        <a:defRPr kumimoji="1" sz="1700">
          <a:solidFill>
            <a:schemeClr val="tx1"/>
          </a:solidFill>
          <a:latin typeface="+mn-lt"/>
          <a:ea typeface="+mn-ea"/>
        </a:defRPr>
      </a:lvl4pPr>
      <a:lvl5pPr marL="1674813" indent="-188913" algn="l" defTabSz="746125" rtl="0" eaLnBrk="0" fontAlgn="base" hangingPunct="0">
        <a:spcBef>
          <a:spcPct val="20000"/>
        </a:spcBef>
        <a:spcAft>
          <a:spcPct val="0"/>
        </a:spcAft>
        <a:buChar char="»"/>
        <a:defRPr kumimoji="1" sz="1700">
          <a:solidFill>
            <a:schemeClr val="tx1"/>
          </a:solidFill>
          <a:latin typeface="+mn-lt"/>
          <a:ea typeface="+mn-ea"/>
        </a:defRPr>
      </a:lvl5pPr>
      <a:lvl6pPr marL="1984106" indent="-189217" algn="l" defTabSz="746178" rtl="0" fontAlgn="base">
        <a:spcBef>
          <a:spcPct val="20000"/>
        </a:spcBef>
        <a:spcAft>
          <a:spcPct val="0"/>
        </a:spcAft>
        <a:buChar char="»"/>
        <a:defRPr kumimoji="1" sz="1700">
          <a:solidFill>
            <a:schemeClr val="tx1"/>
          </a:solidFill>
          <a:latin typeface="+mn-lt"/>
          <a:ea typeface="+mn-ea"/>
        </a:defRPr>
      </a:lvl6pPr>
      <a:lvl7pPr marL="2291984" indent="-189217" algn="l" defTabSz="746178" rtl="0" fontAlgn="base">
        <a:spcBef>
          <a:spcPct val="20000"/>
        </a:spcBef>
        <a:spcAft>
          <a:spcPct val="0"/>
        </a:spcAft>
        <a:buChar char="»"/>
        <a:defRPr kumimoji="1" sz="1700">
          <a:solidFill>
            <a:schemeClr val="tx1"/>
          </a:solidFill>
          <a:latin typeface="+mn-lt"/>
          <a:ea typeface="+mn-ea"/>
        </a:defRPr>
      </a:lvl7pPr>
      <a:lvl8pPr marL="2599863" indent="-189217" algn="l" defTabSz="746178" rtl="0" fontAlgn="base">
        <a:spcBef>
          <a:spcPct val="20000"/>
        </a:spcBef>
        <a:spcAft>
          <a:spcPct val="0"/>
        </a:spcAft>
        <a:buChar char="»"/>
        <a:defRPr kumimoji="1" sz="1700">
          <a:solidFill>
            <a:schemeClr val="tx1"/>
          </a:solidFill>
          <a:latin typeface="+mn-lt"/>
          <a:ea typeface="+mn-ea"/>
        </a:defRPr>
      </a:lvl8pPr>
      <a:lvl9pPr marL="2907741" indent="-189217" algn="l" defTabSz="746178" rtl="0" fontAlgn="base">
        <a:spcBef>
          <a:spcPct val="20000"/>
        </a:spcBef>
        <a:spcAft>
          <a:spcPct val="0"/>
        </a:spcAft>
        <a:buChar char="»"/>
        <a:defRPr kumimoji="1" sz="1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615757" rtl="0" eaLnBrk="1" latinLnBrk="0" hangingPunct="1"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7878" algn="l" defTabSz="615757" rtl="0" eaLnBrk="1" latinLnBrk="0" hangingPunct="1"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15757" algn="l" defTabSz="615757" rtl="0" eaLnBrk="1" latinLnBrk="0" hangingPunct="1"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23635" algn="l" defTabSz="615757" rtl="0" eaLnBrk="1" latinLnBrk="0" hangingPunct="1"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31514" algn="l" defTabSz="615757" rtl="0" eaLnBrk="1" latinLnBrk="0" hangingPunct="1"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39392" algn="l" defTabSz="615757" rtl="0" eaLnBrk="1" latinLnBrk="0" hangingPunct="1"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47271" algn="l" defTabSz="615757" rtl="0" eaLnBrk="1" latinLnBrk="0" hangingPunct="1"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5149" algn="l" defTabSz="615757" rtl="0" eaLnBrk="1" latinLnBrk="0" hangingPunct="1"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63028" algn="l" defTabSz="615757" rtl="0" eaLnBrk="1" latinLnBrk="0" hangingPunct="1"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nounen.go.jp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2.nounen.go.jp/training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nounen.go.jp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6B701D-C9BB-4600-90F0-0DB12D373616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816240" y="2708920"/>
            <a:ext cx="8273517" cy="523842"/>
          </a:xfrm>
          <a:prstGeom prst="rect">
            <a:avLst/>
          </a:prstGeom>
          <a:noFill/>
        </p:spPr>
        <p:txBody>
          <a:bodyPr wrap="square" lIns="61576" tIns="30788" rIns="61576" bIns="30788">
            <a:spAutoFit/>
          </a:bodyPr>
          <a:lstStyle/>
          <a:p>
            <a:pPr algn="ctr" eaLnBrk="1" hangingPunct="1">
              <a:defRPr/>
            </a:pPr>
            <a:r>
              <a:rPr lang="en-US" altLang="ja-JP" sz="30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Ⅲ</a:t>
            </a:r>
            <a:r>
              <a:rPr lang="ja-JP" altLang="en-US" sz="30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農業者年金記録管理システムの初期設定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2553644" y="4881312"/>
            <a:ext cx="4798711" cy="893174"/>
          </a:xfrm>
          <a:prstGeom prst="rect">
            <a:avLst/>
          </a:prstGeom>
          <a:noFill/>
        </p:spPr>
        <p:txBody>
          <a:bodyPr wrap="none" lIns="61576" tIns="30788" rIns="61576" bIns="30788">
            <a:spAutoFit/>
          </a:bodyPr>
          <a:lstStyle/>
          <a:p>
            <a:pPr algn="ctr" eaLnBrk="1" hangingPunct="1">
              <a:defRPr/>
            </a:pPr>
            <a:r>
              <a:rPr lang="ja-JP" altLang="en-US" sz="27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独立行政法人 農業者年金基金</a:t>
            </a:r>
            <a:endParaRPr lang="en-US" altLang="ja-JP" sz="27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 eaLnBrk="1" hangingPunct="1">
              <a:defRPr/>
            </a:pPr>
            <a:r>
              <a:rPr lang="ja-JP" altLang="en-US" sz="27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業務部 情報管理課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8409384" y="404664"/>
            <a:ext cx="1167910" cy="47767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lIns="61576" tIns="30788" rIns="61576" bIns="30788">
            <a:spAutoFit/>
          </a:bodyPr>
          <a:lstStyle>
            <a:defPPr>
              <a:defRPr lang="ja-JP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+mn-cs"/>
              </a:defRPr>
            </a:lvl5pPr>
            <a:lvl6pPr marL="2286000" algn="l" defTabSz="914400" rtl="0" eaLnBrk="1" latinLnBrk="0" hangingPunct="1">
              <a:defRPr kumimoji="1" sz="1400" kern="120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+mn-cs"/>
              </a:defRPr>
            </a:lvl6pPr>
            <a:lvl7pPr marL="2743200" algn="l" defTabSz="914400" rtl="0" eaLnBrk="1" latinLnBrk="0" hangingPunct="1">
              <a:defRPr kumimoji="1" sz="1400" kern="120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+mn-cs"/>
              </a:defRPr>
            </a:lvl7pPr>
            <a:lvl8pPr marL="3200400" algn="l" defTabSz="914400" rtl="0" eaLnBrk="1" latinLnBrk="0" hangingPunct="1">
              <a:defRPr kumimoji="1" sz="1400" kern="120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+mn-cs"/>
              </a:defRPr>
            </a:lvl8pPr>
            <a:lvl9pPr marL="3657600" algn="l" defTabSz="914400" rtl="0" eaLnBrk="1" latinLnBrk="0" hangingPunct="1">
              <a:defRPr kumimoji="1" sz="1400" kern="1200">
                <a:solidFill>
                  <a:schemeClr val="tx1"/>
                </a:solidFill>
                <a:latin typeface="Arial" charset="0"/>
                <a:ea typeface="ＭＳ ゴシック" pitchFamily="49" charset="-128"/>
                <a:cs typeface="+mn-cs"/>
              </a:defRPr>
            </a:lvl9pPr>
          </a:lstStyle>
          <a:p>
            <a:pPr algn="ctr">
              <a:defRPr/>
            </a:pPr>
            <a:r>
              <a:rPr lang="ja-JP" altLang="en-US" sz="27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ＭＳ ゴシック" panose="020B0609070205080204" pitchFamily="49" charset="-128"/>
              </a:rPr>
              <a:t>資料３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113240" y="6227812"/>
            <a:ext cx="2309812" cy="477838"/>
          </a:xfrm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2B3504-75CC-4402-B997-4187E61BFDED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200025" y="260350"/>
            <a:ext cx="68199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4414" tIns="37207" rIns="74414" bIns="37207" anchor="b"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　電子証明書の設定</a:t>
            </a:r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272480" y="764704"/>
            <a:ext cx="9072562" cy="1416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1pPr>
            <a:lvl2pPr marL="742950" indent="-28575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2pPr>
            <a:lvl3pPr marL="11430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3pPr>
            <a:lvl4pPr marL="16002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4pPr>
            <a:lvl5pPr marL="20574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5pPr>
            <a:lvl6pPr marL="25146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6pPr>
            <a:lvl7pPr marL="29718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7pPr>
            <a:lvl8pPr marL="34290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8pPr>
            <a:lvl9pPr marL="38862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9pPr>
          </a:lstStyle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latin typeface="ＭＳ ゴシック" panose="020B0609070205080204" pitchFamily="49" charset="-128"/>
              </a:rPr>
              <a:t>基金から交付された</a:t>
            </a:r>
            <a:endParaRPr lang="en-US" altLang="ja-JP" sz="1600" dirty="0">
              <a:latin typeface="ＭＳ ゴシック" panose="020B0609070205080204" pitchFamily="49" charset="-128"/>
            </a:endParaRPr>
          </a:p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latin typeface="ＭＳ ゴシック" panose="020B0609070205080204" pitchFamily="49" charset="-128"/>
              </a:rPr>
              <a:t>　・</a:t>
            </a:r>
            <a:r>
              <a:rPr lang="en-US" altLang="ja-JP" sz="1600" dirty="0">
                <a:latin typeface="ＭＳ ゴシック" panose="020B0609070205080204" pitchFamily="49" charset="-128"/>
              </a:rPr>
              <a:t>【 </a:t>
            </a:r>
            <a:r>
              <a:rPr lang="ja-JP" altLang="en-US" sz="1600" dirty="0">
                <a:latin typeface="ＭＳ ゴシック" panose="020B0609070205080204" pitchFamily="49" charset="-128"/>
              </a:rPr>
              <a:t>様式第</a:t>
            </a:r>
            <a:r>
              <a:rPr lang="en-US" altLang="ja-JP" sz="1600" dirty="0">
                <a:latin typeface="ＭＳ ゴシック" panose="020B0609070205080204" pitchFamily="49" charset="-128"/>
              </a:rPr>
              <a:t>12</a:t>
            </a:r>
            <a:r>
              <a:rPr lang="ja-JP" altLang="en-US" sz="1600" dirty="0">
                <a:latin typeface="ＭＳ ゴシック" panose="020B0609070205080204" pitchFamily="49" charset="-128"/>
              </a:rPr>
              <a:t>－１号 </a:t>
            </a:r>
            <a:r>
              <a:rPr lang="en-US" altLang="ja-JP" sz="1600" dirty="0">
                <a:latin typeface="ＭＳ ゴシック" panose="020B0609070205080204" pitchFamily="49" charset="-128"/>
              </a:rPr>
              <a:t>】</a:t>
            </a:r>
            <a:r>
              <a:rPr lang="ja-JP" altLang="en-US" sz="1600" dirty="0">
                <a:latin typeface="ＭＳ ゴシック" panose="020B0609070205080204" pitchFamily="49" charset="-128"/>
              </a:rPr>
              <a:t>農業者年金記録管理システム利用者登録のお知らせ＝</a:t>
            </a:r>
            <a:r>
              <a:rPr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</a:rPr>
              <a:t>「ＩＤ」</a:t>
            </a:r>
          </a:p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solidFill>
                  <a:schemeClr val="accent2">
                    <a:lumMod val="75000"/>
                  </a:schemeClr>
                </a:solidFill>
                <a:latin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</a:rPr>
              <a:t>・</a:t>
            </a:r>
            <a:r>
              <a:rPr lang="en-US" altLang="ja-JP" sz="1600" dirty="0">
                <a:latin typeface="ＭＳ ゴシック" panose="020B0609070205080204" pitchFamily="49" charset="-128"/>
              </a:rPr>
              <a:t>【 </a:t>
            </a:r>
            <a:r>
              <a:rPr lang="ja-JP" altLang="en-US" sz="1600" dirty="0">
                <a:latin typeface="ＭＳ ゴシック" panose="020B0609070205080204" pitchFamily="49" charset="-128"/>
              </a:rPr>
              <a:t>様式第</a:t>
            </a:r>
            <a:r>
              <a:rPr lang="en-US" altLang="ja-JP" sz="1600" dirty="0">
                <a:latin typeface="ＭＳ ゴシック" panose="020B0609070205080204" pitchFamily="49" charset="-128"/>
              </a:rPr>
              <a:t>12</a:t>
            </a:r>
            <a:r>
              <a:rPr lang="ja-JP" altLang="en-US" sz="1600" dirty="0">
                <a:latin typeface="ＭＳ ゴシック" panose="020B0609070205080204" pitchFamily="49" charset="-128"/>
              </a:rPr>
              <a:t>－２号 </a:t>
            </a:r>
            <a:r>
              <a:rPr lang="en-US" altLang="ja-JP" sz="1600" dirty="0">
                <a:latin typeface="ＭＳ ゴシック" panose="020B0609070205080204" pitchFamily="49" charset="-128"/>
              </a:rPr>
              <a:t>】</a:t>
            </a:r>
            <a:r>
              <a:rPr lang="ja-JP" altLang="en-US" sz="1600" dirty="0">
                <a:latin typeface="ＭＳ ゴシック" panose="020B0609070205080204" pitchFamily="49" charset="-128"/>
              </a:rPr>
              <a:t>シークレットコードのお知らせ＝</a:t>
            </a:r>
            <a:r>
              <a:rPr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</a:rPr>
              <a:t>「パスワード」</a:t>
            </a:r>
          </a:p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latin typeface="ＭＳ ゴシック" panose="020B0609070205080204" pitchFamily="49" charset="-128"/>
              </a:rPr>
              <a:t>を使って、</a:t>
            </a:r>
            <a:r>
              <a:rPr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</a:rPr>
              <a:t>農業者年金記録管理システムの初期設定</a:t>
            </a:r>
            <a:r>
              <a:rPr lang="ja-JP" altLang="en-US" sz="1600" dirty="0">
                <a:latin typeface="ＭＳ ゴシック" panose="020B0609070205080204" pitchFamily="49" charset="-128"/>
              </a:rPr>
              <a:t>を行います。</a:t>
            </a:r>
            <a:endParaRPr lang="en-US" altLang="ja-JP" sz="1800" dirty="0">
              <a:latin typeface="ＭＳ ゴシック" panose="020B0609070205080204" pitchFamily="49" charset="-128"/>
            </a:endParaRPr>
          </a:p>
        </p:txBody>
      </p:sp>
      <p:pic>
        <p:nvPicPr>
          <p:cNvPr id="6154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F54025D8-6FB9-4F98-AC6B-63717B31E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71" y="2500650"/>
            <a:ext cx="9072562" cy="59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1pPr>
            <a:lvl2pPr marL="742950" indent="-28575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2pPr>
            <a:lvl3pPr marL="11430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3pPr>
            <a:lvl4pPr marL="16002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4pPr>
            <a:lvl5pPr marL="20574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5pPr>
            <a:lvl6pPr marL="25146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6pPr>
            <a:lvl7pPr marL="29718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7pPr>
            <a:lvl8pPr marL="34290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8pPr>
            <a:lvl9pPr marL="38862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9pPr>
          </a:lstStyle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</a:rPr>
              <a:t>① </a:t>
            </a:r>
            <a:r>
              <a:rPr lang="en-US" altLang="ja-JP" sz="1600" dirty="0">
                <a:latin typeface="ＭＳ ゴシック" panose="020B0609070205080204" pitchFamily="49" charset="-128"/>
              </a:rPr>
              <a:t>Microsoft Edge</a:t>
            </a:r>
            <a:r>
              <a:rPr lang="ja-JP" altLang="en-US" sz="1600" dirty="0">
                <a:latin typeface="ＭＳ ゴシック" panose="020B0609070205080204" pitchFamily="49" charset="-128"/>
              </a:rPr>
              <a:t>のアドレスバーに　　</a:t>
            </a:r>
            <a:r>
              <a:rPr lang="en-US" altLang="ja-JP" sz="1600" dirty="0">
                <a:solidFill>
                  <a:srgbClr val="002060"/>
                </a:solidFill>
                <a:latin typeface="ＭＳ ゴシック" panose="020B0609070205080204" pitchFamily="49" charset="-128"/>
                <a:hlinkClick r:id="rId3"/>
              </a:rPr>
              <a:t>https://www2.nounen.go.jp</a:t>
            </a:r>
            <a:r>
              <a:rPr lang="ja-JP" altLang="en-US" sz="16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</a:rPr>
              <a:t>　と入力</a:t>
            </a:r>
            <a:endParaRPr lang="en-US" altLang="ja-JP" sz="1600" dirty="0">
              <a:latin typeface="ＭＳ ゴシック" panose="020B0609070205080204" pitchFamily="49" charset="-128"/>
            </a:endParaRPr>
          </a:p>
          <a:p>
            <a:pPr marL="180975" indent="-180975" eaLnBrk="1" hangingPunct="1">
              <a:spcBef>
                <a:spcPts val="300"/>
              </a:spcBef>
              <a:defRPr/>
            </a:pPr>
            <a:r>
              <a:rPr lang="ja-JP" altLang="en-US" sz="16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　　</a:t>
            </a:r>
            <a:r>
              <a:rPr lang="ja-JP" altLang="en-US" sz="1400" dirty="0">
                <a:latin typeface="ＭＳ ゴシック" panose="020B0609070205080204" pitchFamily="49" charset="-128"/>
              </a:rPr>
              <a:t>（農業者年金記録管理システムの</a:t>
            </a:r>
            <a:r>
              <a:rPr lang="en-US" altLang="ja-JP" sz="1400" dirty="0">
                <a:latin typeface="ＭＳ ゴシック" panose="020B0609070205080204" pitchFamily="49" charset="-128"/>
              </a:rPr>
              <a:t>Web</a:t>
            </a:r>
            <a:r>
              <a:rPr lang="ja-JP" altLang="en-US" sz="1400" dirty="0">
                <a:latin typeface="ＭＳ ゴシック" panose="020B0609070205080204" pitchFamily="49" charset="-128"/>
              </a:rPr>
              <a:t>ページに移動します）</a:t>
            </a:r>
            <a:endParaRPr lang="en-US" altLang="ja-JP" sz="1600" dirty="0">
              <a:latin typeface="ＭＳ ゴシック" panose="020B0609070205080204" pitchFamily="49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B9C4BD6-3503-4A94-81C6-6BFC2066D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59" y="3169128"/>
            <a:ext cx="6801618" cy="3572240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A461F9F-D406-4239-8BBE-AAB9B41516FE}"/>
              </a:ext>
            </a:extLst>
          </p:cNvPr>
          <p:cNvSpPr/>
          <p:nvPr/>
        </p:nvSpPr>
        <p:spPr bwMode="auto">
          <a:xfrm>
            <a:off x="704528" y="3356992"/>
            <a:ext cx="1656184" cy="216024"/>
          </a:xfrm>
          <a:prstGeom prst="round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DD91463-103A-4E84-A59B-30DBB11AA29E}"/>
              </a:ext>
            </a:extLst>
          </p:cNvPr>
          <p:cNvSpPr/>
          <p:nvPr/>
        </p:nvSpPr>
        <p:spPr bwMode="auto">
          <a:xfrm>
            <a:off x="4304928" y="4221088"/>
            <a:ext cx="1656184" cy="216024"/>
          </a:xfrm>
          <a:prstGeom prst="round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48D7668-0BE8-40FF-BF70-CB5F5AD63220}"/>
              </a:ext>
            </a:extLst>
          </p:cNvPr>
          <p:cNvSpPr txBox="1"/>
          <p:nvPr/>
        </p:nvSpPr>
        <p:spPr>
          <a:xfrm>
            <a:off x="1280592" y="359388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800" dirty="0">
                <a:solidFill>
                  <a:srgbClr val="FF0000"/>
                </a:solidFill>
              </a:rPr>
              <a:t>①</a:t>
            </a:r>
            <a:endParaRPr kumimoji="1" lang="ja-JP" altLang="en-US" sz="1800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551760-C380-4905-AC75-57C135AC0905}"/>
              </a:ext>
            </a:extLst>
          </p:cNvPr>
          <p:cNvSpPr txBox="1"/>
          <p:nvPr/>
        </p:nvSpPr>
        <p:spPr>
          <a:xfrm>
            <a:off x="5313040" y="38322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id="{5A460246-F613-4395-857E-A7E6C604F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332" y="4029896"/>
            <a:ext cx="2448049" cy="67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1pPr>
            <a:lvl2pPr marL="742950" indent="-28575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2pPr>
            <a:lvl3pPr marL="11430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3pPr>
            <a:lvl4pPr marL="16002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4pPr>
            <a:lvl5pPr marL="20574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5pPr>
            <a:lvl6pPr marL="25146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6pPr>
            <a:lvl7pPr marL="29718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7pPr>
            <a:lvl8pPr marL="34290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8pPr>
            <a:lvl9pPr marL="38862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9pPr>
          </a:lstStyle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latin typeface="ＭＳ ゴシック" panose="020B0609070205080204" pitchFamily="49" charset="-128"/>
              </a:rPr>
              <a:t>②「電子証明書の設定」</a:t>
            </a:r>
            <a:endParaRPr lang="en-US" altLang="ja-JP" sz="1600" dirty="0">
              <a:latin typeface="ＭＳ ゴシック" panose="020B0609070205080204" pitchFamily="49" charset="-128"/>
            </a:endParaRPr>
          </a:p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latin typeface="ＭＳ ゴシック" panose="020B0609070205080204" pitchFamily="49" charset="-128"/>
              </a:rPr>
              <a:t>　　をクリック</a:t>
            </a:r>
            <a:endParaRPr lang="en-US" altLang="ja-JP" sz="1600" dirty="0">
              <a:latin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40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CF96C4F0-A982-43D1-8280-BA131A787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" y="1023937"/>
            <a:ext cx="9363075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7115739" y="6256337"/>
            <a:ext cx="2309812" cy="477838"/>
          </a:xfrm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67C72C-0A91-46EA-B7D3-59C8B5A3F6DD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33388" y="552450"/>
            <a:ext cx="8912100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　認証枠内に「ＩＤ」と「パスワード」を入力し、「ログイン」をクリックします。</a:t>
            </a:r>
            <a:r>
              <a:rPr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　</a:t>
            </a:r>
          </a:p>
        </p:txBody>
      </p:sp>
      <p:sp>
        <p:nvSpPr>
          <p:cNvPr id="7174" name="角丸四角形吹き出し 8"/>
          <p:cNvSpPr>
            <a:spLocks noChangeArrowheads="1"/>
          </p:cNvSpPr>
          <p:nvPr/>
        </p:nvSpPr>
        <p:spPr bwMode="auto">
          <a:xfrm>
            <a:off x="4974929" y="6243810"/>
            <a:ext cx="1580981" cy="352853"/>
          </a:xfrm>
          <a:prstGeom prst="wedgeRoundRectCallout">
            <a:avLst>
              <a:gd name="adj1" fmla="val -50941"/>
              <a:gd name="adj2" fmla="val -259617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クリック</a:t>
            </a:r>
          </a:p>
        </p:txBody>
      </p:sp>
      <p:pic>
        <p:nvPicPr>
          <p:cNvPr id="7177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角丸四角形吹き出し 10">
            <a:extLst>
              <a:ext uri="{FF2B5EF4-FFF2-40B4-BE49-F238E27FC236}">
                <a16:creationId xmlns:a16="http://schemas.microsoft.com/office/drawing/2014/main" id="{25B52E5E-6DA9-4002-AE97-22904C749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560" y="4767550"/>
            <a:ext cx="2498150" cy="1306305"/>
          </a:xfrm>
          <a:prstGeom prst="wedgeRoundRectCallout">
            <a:avLst>
              <a:gd name="adj1" fmla="val 66775"/>
              <a:gd name="adj2" fmla="val -70042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本日の研修会では、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「研修用証明書」を選択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業務で利用する場合は</a:t>
            </a:r>
            <a:endParaRPr lang="en-US" altLang="ja-JP" sz="1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「本番用証明書」を選択</a:t>
            </a:r>
            <a:endParaRPr lang="en-US" altLang="ja-JP" sz="1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7E67914-9087-444D-9934-6DBBA1FE19BB}"/>
              </a:ext>
            </a:extLst>
          </p:cNvPr>
          <p:cNvSpPr/>
          <p:nvPr/>
        </p:nvSpPr>
        <p:spPr bwMode="auto">
          <a:xfrm>
            <a:off x="4000798" y="3680758"/>
            <a:ext cx="1728192" cy="323165"/>
          </a:xfrm>
          <a:prstGeom prst="rect">
            <a:avLst/>
          </a:prstGeom>
          <a:noFill/>
          <a:ln w="6350" algn="ctr">
            <a:noFill/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 defTabSz="1108075"/>
            <a:r>
              <a:rPr kumimoji="1" lang="en-US" altLang="ja-JP" dirty="0"/>
              <a:t>nounen01</a:t>
            </a:r>
            <a:endParaRPr kumimoji="1" lang="ja-JP" altLang="en-US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C3F7ACD-EA71-446A-A980-83181AFB8315}"/>
              </a:ext>
            </a:extLst>
          </p:cNvPr>
          <p:cNvSpPr/>
          <p:nvPr/>
        </p:nvSpPr>
        <p:spPr bwMode="auto">
          <a:xfrm>
            <a:off x="4088903" y="3308627"/>
            <a:ext cx="1728192" cy="369332"/>
          </a:xfrm>
          <a:prstGeom prst="rect">
            <a:avLst/>
          </a:prstGeom>
          <a:noFill/>
          <a:ln w="6350" algn="ctr">
            <a:noFill/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 defTabSz="1108075"/>
            <a:r>
              <a:rPr lang="en-US" altLang="ja-JP" sz="1800" b="0" i="0" u="none" strike="noStrike" baseline="0" dirty="0">
                <a:latin typeface="ＭＳＰゴシック"/>
              </a:rPr>
              <a:t>1000*****</a:t>
            </a:r>
            <a:endParaRPr kumimoji="1" lang="ja-JP" altLang="en-US" dirty="0"/>
          </a:p>
        </p:txBody>
      </p:sp>
      <p:sp>
        <p:nvSpPr>
          <p:cNvPr id="14" name="角丸四角形吹き出し 10">
            <a:extLst>
              <a:ext uri="{FF2B5EF4-FFF2-40B4-BE49-F238E27FC236}">
                <a16:creationId xmlns:a16="http://schemas.microsoft.com/office/drawing/2014/main" id="{1D5996D0-BC6A-49B1-893E-AFA047A66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1746" y="3481723"/>
            <a:ext cx="3157798" cy="2055446"/>
          </a:xfrm>
          <a:prstGeom prst="wedgeRoundRectCallout">
            <a:avLst>
              <a:gd name="adj1" fmla="val -79693"/>
              <a:gd name="adj2" fmla="val -38298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本日の研修会では、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ID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は、配布のユーザ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・ﾊﾟｽﾜｰﾄﾞは、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nounen01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を入力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業務で利用する場合は、基金から交付された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ID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及びﾊﾟｽﾜｰﾄﾞを入力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E34D257-EF48-4C59-8A14-08FADA9F0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72" y="4292935"/>
            <a:ext cx="8965165" cy="176489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D2EDA55-0DEB-40D3-851E-8B679F9D5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6" y="1004888"/>
            <a:ext cx="9450388" cy="242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F280B2-FDC8-4009-BD9D-E81182D0498B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55613" y="620713"/>
            <a:ext cx="9309100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④「ＤＬ」ボタンをクリックします。 </a:t>
            </a:r>
            <a:r>
              <a:rPr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</a:p>
        </p:txBody>
      </p:sp>
      <p:sp>
        <p:nvSpPr>
          <p:cNvPr id="8198" name="正方形/長方形 14"/>
          <p:cNvSpPr>
            <a:spLocks noChangeArrowheads="1"/>
          </p:cNvSpPr>
          <p:nvPr/>
        </p:nvSpPr>
        <p:spPr bwMode="auto">
          <a:xfrm>
            <a:off x="6609184" y="2852936"/>
            <a:ext cx="576064" cy="36004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8199" name="正方形/長方形 15"/>
          <p:cNvSpPr>
            <a:spLocks noChangeArrowheads="1"/>
          </p:cNvSpPr>
          <p:nvPr/>
        </p:nvSpPr>
        <p:spPr bwMode="auto">
          <a:xfrm>
            <a:off x="4169669" y="5520488"/>
            <a:ext cx="855339" cy="33262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8201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4">
            <a:extLst>
              <a:ext uri="{FF2B5EF4-FFF2-40B4-BE49-F238E27FC236}">
                <a16:creationId xmlns:a16="http://schemas.microsoft.com/office/drawing/2014/main" id="{384D73BB-9245-4A46-961C-3080CA260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13" y="3582689"/>
            <a:ext cx="9309100" cy="59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ts val="3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⑤インポートパスワードを任意に設定（入力）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し、「登録」ボタンをクリックします。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ts val="3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４桁以上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、半角英数記号（組み合わせ不要）</a:t>
            </a:r>
            <a:endParaRPr lang="ja-JP" altLang="en-US" sz="16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角丸四角形吹き出し 8">
            <a:extLst>
              <a:ext uri="{FF2B5EF4-FFF2-40B4-BE49-F238E27FC236}">
                <a16:creationId xmlns:a16="http://schemas.microsoft.com/office/drawing/2014/main" id="{EA1E043E-371B-437B-A0BD-EADC0FEE5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5630" y="1864987"/>
            <a:ext cx="1080120" cy="352853"/>
          </a:xfrm>
          <a:prstGeom prst="wedgeRoundRectCallout">
            <a:avLst>
              <a:gd name="adj1" fmla="val -32902"/>
              <a:gd name="adj2" fmla="val 171118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14A92FA-79EB-41A3-A4F3-FD3136D70137}"/>
              </a:ext>
            </a:extLst>
          </p:cNvPr>
          <p:cNvSpPr/>
          <p:nvPr/>
        </p:nvSpPr>
        <p:spPr bwMode="auto">
          <a:xfrm>
            <a:off x="5241032" y="4741694"/>
            <a:ext cx="1728192" cy="369332"/>
          </a:xfrm>
          <a:prstGeom prst="rect">
            <a:avLst/>
          </a:prstGeom>
          <a:noFill/>
          <a:ln w="6350" algn="ctr">
            <a:noFill/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 defTabSz="1108075"/>
            <a:r>
              <a:rPr lang="en-US" altLang="ja-JP" sz="1800" dirty="0">
                <a:latin typeface="ＭＳＰゴシック"/>
              </a:rPr>
              <a:t>99</a:t>
            </a:r>
            <a:r>
              <a:rPr lang="en-US" altLang="ja-JP" sz="1800" b="0" i="0" u="none" strike="noStrike" baseline="0" dirty="0">
                <a:latin typeface="ＭＳＰゴシック"/>
              </a:rPr>
              <a:t>**</a:t>
            </a:r>
            <a:endParaRPr kumimoji="1" lang="ja-JP" altLang="en-US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6F3EB96-8BCD-4195-A08F-B729A10A1C85}"/>
              </a:ext>
            </a:extLst>
          </p:cNvPr>
          <p:cNvSpPr/>
          <p:nvPr/>
        </p:nvSpPr>
        <p:spPr bwMode="auto">
          <a:xfrm>
            <a:off x="5241032" y="4990717"/>
            <a:ext cx="1728192" cy="369332"/>
          </a:xfrm>
          <a:prstGeom prst="rect">
            <a:avLst/>
          </a:prstGeom>
          <a:noFill/>
          <a:ln w="6350" algn="ctr">
            <a:noFill/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 defTabSz="1108075"/>
            <a:r>
              <a:rPr lang="en-US" altLang="ja-JP" sz="1800" dirty="0">
                <a:latin typeface="ＭＳＰゴシック"/>
              </a:rPr>
              <a:t>99</a:t>
            </a:r>
            <a:r>
              <a:rPr lang="en-US" altLang="ja-JP" sz="1800" b="0" i="0" u="none" strike="noStrike" baseline="0" dirty="0">
                <a:latin typeface="ＭＳＰゴシック"/>
              </a:rPr>
              <a:t>**</a:t>
            </a:r>
            <a:endParaRPr kumimoji="1" lang="ja-JP" altLang="en-US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5D04390-0C9F-4912-BB41-8F6DF26A8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02" y="5715317"/>
            <a:ext cx="3236705" cy="275589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4B4D7797-A66C-4070-9396-10846650E445}"/>
              </a:ext>
            </a:extLst>
          </p:cNvPr>
          <p:cNvSpPr/>
          <p:nvPr/>
        </p:nvSpPr>
        <p:spPr bwMode="auto">
          <a:xfrm>
            <a:off x="3568986" y="2858614"/>
            <a:ext cx="1028352" cy="246221"/>
          </a:xfrm>
          <a:prstGeom prst="rect">
            <a:avLst/>
          </a:prstGeom>
          <a:solidFill>
            <a:schemeClr val="bg1"/>
          </a:solidFill>
          <a:ln w="6350" algn="ctr">
            <a:noFill/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r>
              <a:rPr lang="en-US" altLang="ja-JP" sz="1000" b="0" i="0" u="none" strike="noStrike" baseline="0" dirty="0">
                <a:latin typeface="ＭＳＰゴシック"/>
              </a:rPr>
              <a:t>1000**</a:t>
            </a:r>
            <a:endParaRPr kumimoji="1" lang="ja-JP" altLang="en-US" sz="1000" dirty="0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162E7C49-3D19-42A5-8B61-2117D5A27555}"/>
              </a:ext>
            </a:extLst>
          </p:cNvPr>
          <p:cNvSpPr/>
          <p:nvPr/>
        </p:nvSpPr>
        <p:spPr bwMode="auto">
          <a:xfrm>
            <a:off x="787530" y="2858614"/>
            <a:ext cx="637078" cy="246221"/>
          </a:xfrm>
          <a:prstGeom prst="rect">
            <a:avLst/>
          </a:prstGeom>
          <a:solidFill>
            <a:schemeClr val="bg1"/>
          </a:solidFill>
          <a:ln w="6350" algn="ctr">
            <a:noFill/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r>
              <a:rPr lang="en-US" altLang="ja-JP" sz="1000" b="0" i="0" u="none" strike="noStrike" baseline="0" dirty="0">
                <a:latin typeface="ＭＳＰゴシック"/>
              </a:rPr>
              <a:t>1000**</a:t>
            </a:r>
            <a:endParaRPr kumimoji="1" lang="ja-JP" altLang="en-US" sz="1000" dirty="0"/>
          </a:p>
        </p:txBody>
      </p:sp>
      <p:sp>
        <p:nvSpPr>
          <p:cNvPr id="21" name="角丸四角形吹き出し 8">
            <a:extLst>
              <a:ext uri="{FF2B5EF4-FFF2-40B4-BE49-F238E27FC236}">
                <a16:creationId xmlns:a16="http://schemas.microsoft.com/office/drawing/2014/main" id="{A82A1295-B13C-4EA5-ADCC-9EE362E61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721" y="6230297"/>
            <a:ext cx="1080120" cy="352853"/>
          </a:xfrm>
          <a:prstGeom prst="wedgeRoundRectCallout">
            <a:avLst>
              <a:gd name="adj1" fmla="val -86609"/>
              <a:gd name="adj2" fmla="val -138184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</a:p>
        </p:txBody>
      </p:sp>
      <p:sp>
        <p:nvSpPr>
          <p:cNvPr id="22" name="正方形/長方形 14">
            <a:extLst>
              <a:ext uri="{FF2B5EF4-FFF2-40B4-BE49-F238E27FC236}">
                <a16:creationId xmlns:a16="http://schemas.microsoft.com/office/drawing/2014/main" id="{1AF5A7F7-3C19-477C-A829-8CDD5ECCD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4856" y="4713697"/>
            <a:ext cx="2460894" cy="662328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23" name="角丸四角形吹き出し 8">
            <a:extLst>
              <a:ext uri="{FF2B5EF4-FFF2-40B4-BE49-F238E27FC236}">
                <a16:creationId xmlns:a16="http://schemas.microsoft.com/office/drawing/2014/main" id="{4520DA86-46C3-43A9-85C4-46E1E64BE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4568" y="4886968"/>
            <a:ext cx="2168575" cy="625268"/>
          </a:xfrm>
          <a:prstGeom prst="wedgeRoundRectCallout">
            <a:avLst>
              <a:gd name="adj1" fmla="val 145616"/>
              <a:gd name="adj2" fmla="val 15929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本日の研修会では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「９９９９」を入力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7A352976-0AE6-4DF1-895D-8170FBA0F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56" y="1752943"/>
            <a:ext cx="3648075" cy="1190625"/>
          </a:xfrm>
          <a:prstGeom prst="rect">
            <a:avLst/>
          </a:prstGeom>
        </p:spPr>
      </p:pic>
      <p:sp>
        <p:nvSpPr>
          <p:cNvPr id="9218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A31AF2-9A6B-47D5-BC6F-2A56E070C2E2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416496" y="1057019"/>
            <a:ext cx="8569523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　画面上にダウンロードファイルが表示されるので、「開く」をクリックします。</a:t>
            </a:r>
            <a:endParaRPr lang="ja-JP" altLang="en-US" sz="16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224" name="正方形/長方形 13"/>
          <p:cNvSpPr>
            <a:spLocks noChangeArrowheads="1"/>
          </p:cNvSpPr>
          <p:nvPr/>
        </p:nvSpPr>
        <p:spPr bwMode="auto">
          <a:xfrm>
            <a:off x="992560" y="2528001"/>
            <a:ext cx="1224136" cy="32493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225" name="角丸四角形吹き出し 8"/>
          <p:cNvSpPr>
            <a:spLocks noChangeArrowheads="1"/>
          </p:cNvSpPr>
          <p:nvPr/>
        </p:nvSpPr>
        <p:spPr bwMode="auto">
          <a:xfrm>
            <a:off x="1496616" y="3224300"/>
            <a:ext cx="1748409" cy="352853"/>
          </a:xfrm>
          <a:prstGeom prst="wedgeRoundRectCallout">
            <a:avLst>
              <a:gd name="adj1" fmla="val -36763"/>
              <a:gd name="adj2" fmla="val -123855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9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</a:p>
        </p:txBody>
      </p:sp>
      <p:pic>
        <p:nvPicPr>
          <p:cNvPr id="9229" name="図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6993059-BF5B-4044-8BF7-60B64C372E30}"/>
              </a:ext>
            </a:extLst>
          </p:cNvPr>
          <p:cNvSpPr/>
          <p:nvPr/>
        </p:nvSpPr>
        <p:spPr bwMode="auto">
          <a:xfrm>
            <a:off x="992560" y="2225144"/>
            <a:ext cx="792088" cy="2462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 algn="ctr">
            <a:noFill/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r>
              <a:rPr lang="en-US" altLang="ja-JP" sz="1000" b="0" i="0" u="none" strike="noStrike" baseline="0" dirty="0">
                <a:latin typeface="ＭＳＰゴシック"/>
              </a:rPr>
              <a:t>1000**</a:t>
            </a:r>
            <a:endParaRPr kumimoji="1" lang="ja-JP" alt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A31AF2-9A6B-47D5-BC6F-2A56E070C2E2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415925" y="603250"/>
            <a:ext cx="4249738" cy="55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　下記画面は☑現在のユーザーを選択し「次へ」をクリックします。　</a:t>
            </a:r>
            <a:r>
              <a:rPr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905374" y="592138"/>
            <a:ext cx="5000625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　下記画面はこのまま「次へ」をクリックします。</a:t>
            </a:r>
            <a:r>
              <a:rPr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</a:p>
        </p:txBody>
      </p:sp>
      <p:pic>
        <p:nvPicPr>
          <p:cNvPr id="9221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527175"/>
            <a:ext cx="4452938" cy="419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1504950"/>
            <a:ext cx="4476750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正方形/長方形 5"/>
          <p:cNvSpPr>
            <a:spLocks noChangeArrowheads="1"/>
          </p:cNvSpPr>
          <p:nvPr/>
        </p:nvSpPr>
        <p:spPr bwMode="auto">
          <a:xfrm>
            <a:off x="5457825" y="2943568"/>
            <a:ext cx="2808288" cy="323165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00206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224" name="正方形/長方形 13"/>
          <p:cNvSpPr>
            <a:spLocks noChangeArrowheads="1"/>
          </p:cNvSpPr>
          <p:nvPr/>
        </p:nvSpPr>
        <p:spPr bwMode="auto">
          <a:xfrm>
            <a:off x="3368675" y="5420862"/>
            <a:ext cx="720725" cy="323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225" name="角丸四角形吹き出し 8"/>
          <p:cNvSpPr>
            <a:spLocks noChangeArrowheads="1"/>
          </p:cNvSpPr>
          <p:nvPr/>
        </p:nvSpPr>
        <p:spPr bwMode="auto">
          <a:xfrm>
            <a:off x="3538286" y="4665202"/>
            <a:ext cx="1054674" cy="352853"/>
          </a:xfrm>
          <a:prstGeom prst="wedgeRoundRectCallout">
            <a:avLst>
              <a:gd name="adj1" fmla="val -33098"/>
              <a:gd name="adj2" fmla="val 136671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226" name="正方形/長方形 15"/>
          <p:cNvSpPr>
            <a:spLocks noChangeArrowheads="1"/>
          </p:cNvSpPr>
          <p:nvPr/>
        </p:nvSpPr>
        <p:spPr bwMode="auto">
          <a:xfrm>
            <a:off x="776288" y="3765099"/>
            <a:ext cx="1081087" cy="323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9227" name="正方形/長方形 16"/>
          <p:cNvSpPr>
            <a:spLocks noChangeArrowheads="1"/>
          </p:cNvSpPr>
          <p:nvPr/>
        </p:nvSpPr>
        <p:spPr bwMode="auto">
          <a:xfrm>
            <a:off x="7977188" y="5419274"/>
            <a:ext cx="720725" cy="323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9229" name="図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角丸四角形吹き出し 8">
            <a:extLst>
              <a:ext uri="{FF2B5EF4-FFF2-40B4-BE49-F238E27FC236}">
                <a16:creationId xmlns:a16="http://schemas.microsoft.com/office/drawing/2014/main" id="{0438525E-9EEA-41CC-8514-248C3D5F9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0576" y="4665202"/>
            <a:ext cx="1054674" cy="352853"/>
          </a:xfrm>
          <a:prstGeom prst="wedgeRoundRectCallout">
            <a:avLst>
              <a:gd name="adj1" fmla="val -33098"/>
              <a:gd name="adj2" fmla="val 136671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629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05FDB2-54E9-4391-8A90-CFCE81C6DC2F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428625" y="769938"/>
            <a:ext cx="4537075" cy="55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　パスワード欄に⑤で設定したインポート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パスワードを入力し、「次へ」をクリック</a:t>
            </a:r>
            <a:r>
              <a:rPr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</a:p>
        </p:txBody>
      </p:sp>
      <p:pic>
        <p:nvPicPr>
          <p:cNvPr id="10244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909763"/>
            <a:ext cx="4437063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38" y="1916113"/>
            <a:ext cx="4437062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 Box 4"/>
          <p:cNvSpPr txBox="1">
            <a:spLocks noChangeArrowheads="1"/>
          </p:cNvSpPr>
          <p:nvPr/>
        </p:nvSpPr>
        <p:spPr bwMode="auto">
          <a:xfrm>
            <a:off x="4973638" y="785986"/>
            <a:ext cx="4732337" cy="55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　下記画面は「☑証明書の種類に基づいて～」を選択して「次へ」をクリック</a:t>
            </a:r>
            <a:r>
              <a:rPr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</a:p>
        </p:txBody>
      </p:sp>
      <p:sp>
        <p:nvSpPr>
          <p:cNvPr id="10247" name="正方形/長方形 8"/>
          <p:cNvSpPr>
            <a:spLocks noChangeArrowheads="1"/>
          </p:cNvSpPr>
          <p:nvPr/>
        </p:nvSpPr>
        <p:spPr bwMode="auto">
          <a:xfrm>
            <a:off x="3444875" y="5793924"/>
            <a:ext cx="720725" cy="323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0249" name="正方形/長方形 10"/>
          <p:cNvSpPr>
            <a:spLocks noChangeArrowheads="1"/>
          </p:cNvSpPr>
          <p:nvPr/>
        </p:nvSpPr>
        <p:spPr bwMode="auto">
          <a:xfrm>
            <a:off x="8029575" y="5793924"/>
            <a:ext cx="720725" cy="323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0251" name="正方形/長方形 12"/>
          <p:cNvSpPr>
            <a:spLocks noChangeArrowheads="1"/>
          </p:cNvSpPr>
          <p:nvPr/>
        </p:nvSpPr>
        <p:spPr bwMode="auto">
          <a:xfrm>
            <a:off x="1046163" y="3592061"/>
            <a:ext cx="2398712" cy="323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0252" name="正方形/長方形 13"/>
          <p:cNvSpPr>
            <a:spLocks noChangeArrowheads="1"/>
          </p:cNvSpPr>
          <p:nvPr/>
        </p:nvSpPr>
        <p:spPr bwMode="auto">
          <a:xfrm>
            <a:off x="5508625" y="3453949"/>
            <a:ext cx="2665413" cy="323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10254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46918D1-9410-4676-BF33-A7E305BE2A35}"/>
              </a:ext>
            </a:extLst>
          </p:cNvPr>
          <p:cNvSpPr/>
          <p:nvPr/>
        </p:nvSpPr>
        <p:spPr bwMode="auto">
          <a:xfrm>
            <a:off x="1112733" y="3615531"/>
            <a:ext cx="637078" cy="246221"/>
          </a:xfrm>
          <a:prstGeom prst="rect">
            <a:avLst/>
          </a:prstGeom>
          <a:noFill/>
          <a:ln w="6350" algn="ctr">
            <a:noFill/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r>
              <a:rPr kumimoji="1" lang="en-US" altLang="ja-JP" sz="1000" dirty="0">
                <a:latin typeface="ＭＳＰゴシック"/>
              </a:rPr>
              <a:t>99**</a:t>
            </a:r>
            <a:endParaRPr kumimoji="1" lang="ja-JP" altLang="en-US" sz="1000" dirty="0"/>
          </a:p>
        </p:txBody>
      </p:sp>
      <p:sp>
        <p:nvSpPr>
          <p:cNvPr id="16" name="角丸四角形吹き出し 8">
            <a:extLst>
              <a:ext uri="{FF2B5EF4-FFF2-40B4-BE49-F238E27FC236}">
                <a16:creationId xmlns:a16="http://schemas.microsoft.com/office/drawing/2014/main" id="{15E1D7D7-0DE5-4129-BB87-E1BC6AE4A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263" y="5046509"/>
            <a:ext cx="1054674" cy="352853"/>
          </a:xfrm>
          <a:prstGeom prst="wedgeRoundRectCallout">
            <a:avLst>
              <a:gd name="adj1" fmla="val -33098"/>
              <a:gd name="adj2" fmla="val 136671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角丸四角形吹き出し 8">
            <a:extLst>
              <a:ext uri="{FF2B5EF4-FFF2-40B4-BE49-F238E27FC236}">
                <a16:creationId xmlns:a16="http://schemas.microsoft.com/office/drawing/2014/main" id="{076AD23D-D9FF-41BA-BCE2-1839BC317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2269" y="5046510"/>
            <a:ext cx="1054674" cy="352853"/>
          </a:xfrm>
          <a:prstGeom prst="wedgeRoundRectCallout">
            <a:avLst>
              <a:gd name="adj1" fmla="val -33098"/>
              <a:gd name="adj2" fmla="val 136671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角丸四角形吹き出し 8">
            <a:extLst>
              <a:ext uri="{FF2B5EF4-FFF2-40B4-BE49-F238E27FC236}">
                <a16:creationId xmlns:a16="http://schemas.microsoft.com/office/drawing/2014/main" id="{CB70230E-714B-4061-B7C1-FC57C4A10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5" y="5476514"/>
            <a:ext cx="2168575" cy="625268"/>
          </a:xfrm>
          <a:prstGeom prst="wedgeRoundRectCallout">
            <a:avLst>
              <a:gd name="adj1" fmla="val -4006"/>
              <a:gd name="adj2" fmla="val -292278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本日の研修会では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「９９９９」を入力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257" y="1975005"/>
            <a:ext cx="4360718" cy="3657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F19A7D-9474-4BD6-892D-7AAE8C1F469E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1269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14" y="901700"/>
            <a:ext cx="4153027" cy="337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4"/>
          <p:cNvSpPr txBox="1">
            <a:spLocks noChangeArrowheads="1"/>
          </p:cNvSpPr>
          <p:nvPr/>
        </p:nvSpPr>
        <p:spPr bwMode="auto">
          <a:xfrm>
            <a:off x="200025" y="514350"/>
            <a:ext cx="4537075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⑪ 「完了」をクリックします。　　</a:t>
            </a:r>
          </a:p>
        </p:txBody>
      </p:sp>
      <p:sp>
        <p:nvSpPr>
          <p:cNvPr id="11271" name="正方形/長方形 4"/>
          <p:cNvSpPr>
            <a:spLocks noChangeArrowheads="1"/>
          </p:cNvSpPr>
          <p:nvPr/>
        </p:nvSpPr>
        <p:spPr bwMode="auto">
          <a:xfrm>
            <a:off x="3394520" y="4023049"/>
            <a:ext cx="642031" cy="233363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11273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78" y="4889801"/>
            <a:ext cx="2603885" cy="186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 Box 4"/>
          <p:cNvSpPr txBox="1">
            <a:spLocks noChangeArrowheads="1"/>
          </p:cNvSpPr>
          <p:nvPr/>
        </p:nvSpPr>
        <p:spPr bwMode="auto">
          <a:xfrm>
            <a:off x="200025" y="4492260"/>
            <a:ext cx="4535488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⑫ 「ＯＫ」をクリックします。　　</a:t>
            </a:r>
          </a:p>
        </p:txBody>
      </p:sp>
      <p:pic>
        <p:nvPicPr>
          <p:cNvPr id="11275" name="図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7" name="Text Box 4"/>
          <p:cNvSpPr txBox="1">
            <a:spLocks noChangeArrowheads="1"/>
          </p:cNvSpPr>
          <p:nvPr/>
        </p:nvSpPr>
        <p:spPr bwMode="auto">
          <a:xfrm>
            <a:off x="5345257" y="1171014"/>
            <a:ext cx="4153027" cy="8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（参考）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セキュリティ警告が出る場合は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「はい」をクリックします。　　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C5B07B1-97C4-40D9-B314-5063D9AE5FEB}"/>
              </a:ext>
            </a:extLst>
          </p:cNvPr>
          <p:cNvSpPr/>
          <p:nvPr/>
        </p:nvSpPr>
        <p:spPr bwMode="auto">
          <a:xfrm>
            <a:off x="1364531" y="1955690"/>
            <a:ext cx="1618381" cy="233363"/>
          </a:xfrm>
          <a:prstGeom prst="rect">
            <a:avLst/>
          </a:prstGeom>
          <a:solidFill>
            <a:schemeClr val="bg1"/>
          </a:solidFill>
          <a:ln w="6350" algn="ctr">
            <a:noFill/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endParaRPr kumimoji="1" lang="ja-JP" altLang="en-US" sz="1400" dirty="0"/>
          </a:p>
        </p:txBody>
      </p:sp>
      <p:sp>
        <p:nvSpPr>
          <p:cNvPr id="13" name="角丸四角形吹き出し 8">
            <a:extLst>
              <a:ext uri="{FF2B5EF4-FFF2-40B4-BE49-F238E27FC236}">
                <a16:creationId xmlns:a16="http://schemas.microsoft.com/office/drawing/2014/main" id="{4A632201-DCF7-4B49-B213-A1310E784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0619" y="3292360"/>
            <a:ext cx="1054674" cy="352853"/>
          </a:xfrm>
          <a:prstGeom prst="wedgeRoundRectCallout">
            <a:avLst>
              <a:gd name="adj1" fmla="val -33098"/>
              <a:gd name="adj2" fmla="val 136671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角丸四角形吹き出し 8">
            <a:extLst>
              <a:ext uri="{FF2B5EF4-FFF2-40B4-BE49-F238E27FC236}">
                <a16:creationId xmlns:a16="http://schemas.microsoft.com/office/drawing/2014/main" id="{193A6E39-D46C-4AE7-901B-49AD1C292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3550" y="5214369"/>
            <a:ext cx="1115753" cy="352853"/>
          </a:xfrm>
          <a:prstGeom prst="wedgeRoundRectCallout">
            <a:avLst>
              <a:gd name="adj1" fmla="val 68518"/>
              <a:gd name="adj2" fmla="val -11014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4">
            <a:extLst>
              <a:ext uri="{FF2B5EF4-FFF2-40B4-BE49-F238E27FC236}">
                <a16:creationId xmlns:a16="http://schemas.microsoft.com/office/drawing/2014/main" id="{54F233A1-E65F-4C31-BB4C-F17E62F9B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509" y="6249875"/>
            <a:ext cx="1125245" cy="423102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6" name="角丸四角形吹き出し 8">
            <a:extLst>
              <a:ext uri="{FF2B5EF4-FFF2-40B4-BE49-F238E27FC236}">
                <a16:creationId xmlns:a16="http://schemas.microsoft.com/office/drawing/2014/main" id="{1CE31414-597C-4F39-8456-A23DC9ADE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173" y="5505715"/>
            <a:ext cx="1054674" cy="352853"/>
          </a:xfrm>
          <a:prstGeom prst="wedgeRoundRectCallout">
            <a:avLst>
              <a:gd name="adj1" fmla="val -33098"/>
              <a:gd name="adj2" fmla="val 136671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4339535F-EAB8-480A-808D-6DA853884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90" y="2208354"/>
            <a:ext cx="8549828" cy="3706884"/>
          </a:xfrm>
          <a:prstGeom prst="rect">
            <a:avLst/>
          </a:prstGeom>
        </p:spPr>
      </p:pic>
      <p:sp>
        <p:nvSpPr>
          <p:cNvPr id="12291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58DC7B-EA54-436B-B509-3FD878BFD3BC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294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8C68CE03-F4D4-4943-966F-231F4FC7B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260350"/>
            <a:ext cx="68199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4414" tIns="37207" rIns="74414" bIns="37207" anchor="b"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　農業者年金記録管理システム（研修用）へのログイン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045D50DB-A0DB-45CE-9101-36EBD4DB3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862238"/>
            <a:ext cx="9072562" cy="1147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1pPr>
            <a:lvl2pPr marL="742950" indent="-28575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2pPr>
            <a:lvl3pPr marL="11430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3pPr>
            <a:lvl4pPr marL="16002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4pPr>
            <a:lvl5pPr marL="20574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5pPr>
            <a:lvl6pPr marL="25146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6pPr>
            <a:lvl7pPr marL="29718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7pPr>
            <a:lvl8pPr marL="34290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8pPr>
            <a:lvl9pPr marL="38862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9pPr>
          </a:lstStyle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</a:rPr>
              <a:t>① </a:t>
            </a:r>
            <a:r>
              <a:rPr lang="en-US" altLang="ja-JP" sz="1600" dirty="0">
                <a:latin typeface="ＭＳ ゴシック" panose="020B0609070205080204" pitchFamily="49" charset="-128"/>
              </a:rPr>
              <a:t>Microsoft Edge</a:t>
            </a:r>
            <a:r>
              <a:rPr lang="ja-JP" altLang="en-US" sz="1600" dirty="0">
                <a:latin typeface="ＭＳ ゴシック" panose="020B0609070205080204" pitchFamily="49" charset="-128"/>
              </a:rPr>
              <a:t>のアドレスバーに</a:t>
            </a:r>
            <a:endParaRPr lang="en-US" altLang="ja-JP" sz="1600" dirty="0">
              <a:latin typeface="ＭＳ ゴシック" panose="020B0609070205080204" pitchFamily="49" charset="-128"/>
            </a:endParaRPr>
          </a:p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　　</a:t>
            </a:r>
            <a:r>
              <a:rPr lang="en-US" altLang="ja-JP" sz="2400" dirty="0">
                <a:solidFill>
                  <a:srgbClr val="002060"/>
                </a:solidFill>
                <a:latin typeface="ＭＳ ゴシック" panose="020B0609070205080204" pitchFamily="49" charset="-128"/>
                <a:hlinkClick r:id="rId4"/>
              </a:rPr>
              <a:t>https://www2.nounen.go.jp/training.html</a:t>
            </a:r>
            <a:r>
              <a:rPr lang="en-US" altLang="ja-JP" sz="24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   </a:t>
            </a:r>
            <a:r>
              <a:rPr lang="ja-JP" altLang="en-US" sz="1600" dirty="0">
                <a:latin typeface="ＭＳ ゴシック" panose="020B0609070205080204" pitchFamily="49" charset="-128"/>
              </a:rPr>
              <a:t>と入力</a:t>
            </a:r>
            <a:endParaRPr lang="en-US" altLang="ja-JP" sz="1600" dirty="0">
              <a:latin typeface="ＭＳ ゴシック" panose="020B0609070205080204" pitchFamily="49" charset="-128"/>
            </a:endParaRPr>
          </a:p>
          <a:p>
            <a:pPr marL="180975" indent="-180975" eaLnBrk="1" hangingPunct="1">
              <a:spcBef>
                <a:spcPts val="300"/>
              </a:spcBef>
              <a:defRPr/>
            </a:pPr>
            <a:r>
              <a:rPr lang="ja-JP" altLang="en-US" sz="16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　　</a:t>
            </a:r>
            <a:r>
              <a:rPr lang="ja-JP" altLang="en-US" sz="1400" dirty="0">
                <a:latin typeface="ＭＳ ゴシック" panose="020B0609070205080204" pitchFamily="49" charset="-128"/>
              </a:rPr>
              <a:t>（農業者年金記録管理システム（研修用）の</a:t>
            </a:r>
            <a:r>
              <a:rPr lang="en-US" altLang="ja-JP" sz="1400" dirty="0">
                <a:latin typeface="ＭＳ ゴシック" panose="020B0609070205080204" pitchFamily="49" charset="-128"/>
              </a:rPr>
              <a:t>Web</a:t>
            </a:r>
            <a:r>
              <a:rPr lang="ja-JP" altLang="en-US" sz="1400" dirty="0">
                <a:latin typeface="ＭＳ ゴシック" panose="020B0609070205080204" pitchFamily="49" charset="-128"/>
              </a:rPr>
              <a:t>ページに移動します）</a:t>
            </a:r>
            <a:endParaRPr lang="en-US" altLang="ja-JP" sz="1600" dirty="0">
              <a:latin typeface="ＭＳ ゴシック" panose="020B0609070205080204" pitchFamily="49" charset="-128"/>
            </a:endParaRP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35D48C46-3B9D-447F-B41F-D0E4B1532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933" y="6000925"/>
            <a:ext cx="2674767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1pPr>
            <a:lvl2pPr marL="742950" indent="-28575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2pPr>
            <a:lvl3pPr marL="11430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3pPr>
            <a:lvl4pPr marL="16002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4pPr>
            <a:lvl5pPr marL="20574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5pPr>
            <a:lvl6pPr marL="25146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6pPr>
            <a:lvl7pPr marL="29718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7pPr>
            <a:lvl8pPr marL="34290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8pPr>
            <a:lvl9pPr marL="38862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9pPr>
          </a:lstStyle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latin typeface="ＭＳ ゴシック" panose="020B0609070205080204" pitchFamily="49" charset="-128"/>
              </a:rPr>
              <a:t>②「ログイン」をクリック</a:t>
            </a:r>
            <a:endParaRPr lang="en-US" altLang="ja-JP" sz="1600" dirty="0">
              <a:latin typeface="ＭＳ ゴシック" panose="020B0609070205080204" pitchFamily="49" charset="-128"/>
            </a:endParaRPr>
          </a:p>
        </p:txBody>
      </p:sp>
      <p:sp>
        <p:nvSpPr>
          <p:cNvPr id="12295" name="正方形/長方形 8"/>
          <p:cNvSpPr>
            <a:spLocks noChangeArrowheads="1"/>
          </p:cNvSpPr>
          <p:nvPr/>
        </p:nvSpPr>
        <p:spPr bwMode="auto">
          <a:xfrm>
            <a:off x="8092052" y="5557622"/>
            <a:ext cx="1125109" cy="323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7" name="角丸四角形吹き出し 8">
            <a:extLst>
              <a:ext uri="{FF2B5EF4-FFF2-40B4-BE49-F238E27FC236}">
                <a16:creationId xmlns:a16="http://schemas.microsoft.com/office/drawing/2014/main" id="{E516A0BF-828F-4C53-9678-F8A57556B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3896" y="768227"/>
            <a:ext cx="2425568" cy="352853"/>
          </a:xfrm>
          <a:prstGeom prst="wedgeRoundRectCallout">
            <a:avLst>
              <a:gd name="adj1" fmla="val -55732"/>
              <a:gd name="adj2" fmla="val 113579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注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小文字の「エル」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E356C05-AED4-4C2E-9ABE-F6A71C2FA272}"/>
              </a:ext>
            </a:extLst>
          </p:cNvPr>
          <p:cNvSpPr/>
          <p:nvPr/>
        </p:nvSpPr>
        <p:spPr bwMode="auto">
          <a:xfrm>
            <a:off x="740482" y="2208354"/>
            <a:ext cx="1656184" cy="216024"/>
          </a:xfrm>
          <a:prstGeom prst="round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8FE49F4-0FCC-4F18-B57D-7228046524DC}"/>
              </a:ext>
            </a:extLst>
          </p:cNvPr>
          <p:cNvSpPr txBox="1"/>
          <p:nvPr/>
        </p:nvSpPr>
        <p:spPr>
          <a:xfrm>
            <a:off x="1316546" y="244524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800" dirty="0">
                <a:solidFill>
                  <a:srgbClr val="FF0000"/>
                </a:solidFill>
              </a:rPr>
              <a:t>①</a:t>
            </a:r>
            <a:endParaRPr kumimoji="1" lang="ja-JP" altLang="en-US" sz="1800" dirty="0">
              <a:solidFill>
                <a:srgbClr val="FF0000"/>
              </a:solidFill>
            </a:endParaRPr>
          </a:p>
        </p:txBody>
      </p:sp>
      <p:sp>
        <p:nvSpPr>
          <p:cNvPr id="22" name="角丸四角形吹き出し 8">
            <a:extLst>
              <a:ext uri="{FF2B5EF4-FFF2-40B4-BE49-F238E27FC236}">
                <a16:creationId xmlns:a16="http://schemas.microsoft.com/office/drawing/2014/main" id="{2874E549-7FDB-4C4E-A3AF-8AD77D85F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8525" y="4817530"/>
            <a:ext cx="1054674" cy="352853"/>
          </a:xfrm>
          <a:prstGeom prst="wedgeRoundRectCallout">
            <a:avLst>
              <a:gd name="adj1" fmla="val -7345"/>
              <a:gd name="adj2" fmla="val 134105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4612220-195E-4C96-9E17-32284F611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640" y="1376108"/>
            <a:ext cx="5292427" cy="4105784"/>
          </a:xfrm>
          <a:prstGeom prst="rect">
            <a:avLst/>
          </a:prstGeom>
        </p:spPr>
      </p:pic>
      <p:sp>
        <p:nvSpPr>
          <p:cNvPr id="13315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8151CE-20B7-436B-B8B3-A23971EFC78D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ja-JP" sz="16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32521" y="738906"/>
            <a:ext cx="7840046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　証明書の選択画面が表示されますので、該当の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ID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をクリック（選択）します。　</a:t>
            </a:r>
          </a:p>
        </p:txBody>
      </p:sp>
      <p:sp>
        <p:nvSpPr>
          <p:cNvPr id="13317" name="正方形/長方形 8"/>
          <p:cNvSpPr>
            <a:spLocks noChangeArrowheads="1"/>
          </p:cNvSpPr>
          <p:nvPr/>
        </p:nvSpPr>
        <p:spPr bwMode="auto">
          <a:xfrm>
            <a:off x="1919152" y="2123674"/>
            <a:ext cx="4653868" cy="936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/>
          </a:p>
        </p:txBody>
      </p:sp>
      <p:pic>
        <p:nvPicPr>
          <p:cNvPr id="13319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正方形/長方形 8">
            <a:extLst>
              <a:ext uri="{FF2B5EF4-FFF2-40B4-BE49-F238E27FC236}">
                <a16:creationId xmlns:a16="http://schemas.microsoft.com/office/drawing/2014/main" id="{B6F9A384-8274-411D-AFDF-8C3B561A9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4828" y="4931986"/>
            <a:ext cx="936104" cy="36004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AA4198D-BBF5-4174-8260-7CDE5C7188EC}"/>
              </a:ext>
            </a:extLst>
          </p:cNvPr>
          <p:cNvSpPr/>
          <p:nvPr/>
        </p:nvSpPr>
        <p:spPr bwMode="auto">
          <a:xfrm>
            <a:off x="1964508" y="3131786"/>
            <a:ext cx="2880320" cy="1440160"/>
          </a:xfrm>
          <a:prstGeom prst="rect">
            <a:avLst/>
          </a:prstGeom>
          <a:solidFill>
            <a:schemeClr val="bg1"/>
          </a:solidFill>
          <a:ln w="6350" algn="ctr">
            <a:noFill/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 defTabSz="1108075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AAAF5C3-CD43-4B89-9100-36AC35F93381}"/>
              </a:ext>
            </a:extLst>
          </p:cNvPr>
          <p:cNvSpPr/>
          <p:nvPr/>
        </p:nvSpPr>
        <p:spPr bwMode="auto">
          <a:xfrm>
            <a:off x="2396556" y="2221840"/>
            <a:ext cx="1180230" cy="30777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6350" algn="ctr">
            <a:noFill/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r>
              <a:rPr lang="en-US" altLang="ja-JP" sz="1400" b="0" i="0" u="none" strike="noStrike" baseline="0" dirty="0">
                <a:latin typeface="ＭＳＰゴシック"/>
              </a:rPr>
              <a:t>1000*****</a:t>
            </a:r>
            <a:endParaRPr kumimoji="1" lang="ja-JP" altLang="en-US" sz="1400" dirty="0"/>
          </a:p>
        </p:txBody>
      </p:sp>
      <p:sp>
        <p:nvSpPr>
          <p:cNvPr id="12" name="角丸四角形吹き出し 8">
            <a:extLst>
              <a:ext uri="{FF2B5EF4-FFF2-40B4-BE49-F238E27FC236}">
                <a16:creationId xmlns:a16="http://schemas.microsoft.com/office/drawing/2014/main" id="{63AF27EC-B19B-47D2-89C9-9A5BEAD19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663" y="4236142"/>
            <a:ext cx="1054674" cy="352853"/>
          </a:xfrm>
          <a:prstGeom prst="wedgeRoundRectCallout">
            <a:avLst>
              <a:gd name="adj1" fmla="val -7345"/>
              <a:gd name="adj2" fmla="val 134105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D17793F3-FD9C-4B5F-BC24-13A3EBA80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746" y="5505237"/>
            <a:ext cx="4087821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　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[OK]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をクリックします。　　</a:t>
            </a:r>
          </a:p>
        </p:txBody>
      </p:sp>
      <p:sp>
        <p:nvSpPr>
          <p:cNvPr id="15" name="角丸四角形吹き出し 8">
            <a:extLst>
              <a:ext uri="{FF2B5EF4-FFF2-40B4-BE49-F238E27FC236}">
                <a16:creationId xmlns:a16="http://schemas.microsoft.com/office/drawing/2014/main" id="{31547771-2DD1-41AC-8126-7CBCD1B5A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6323" y="2353190"/>
            <a:ext cx="1054674" cy="352853"/>
          </a:xfrm>
          <a:prstGeom prst="wedgeRoundRectCallout">
            <a:avLst>
              <a:gd name="adj1" fmla="val -68293"/>
              <a:gd name="adj2" fmla="val 54566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28644945-22E4-4C0F-A03F-A7E65CC63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3255" y="4927031"/>
            <a:ext cx="518577" cy="3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</a:t>
            </a: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37567114-4442-4DC7-968F-936BB9710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923" y="2406781"/>
            <a:ext cx="518577" cy="3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43E808-78F9-431C-AA2D-2A47E79AA0FE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ja-JP" sz="13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4339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1423988"/>
            <a:ext cx="550545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48544" y="709987"/>
            <a:ext cx="7993062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　ユーザー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ID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とパスワードを入力します。</a:t>
            </a:r>
            <a:endParaRPr lang="ja-JP" altLang="en-US" sz="16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342" name="正方形/長方形 8"/>
          <p:cNvSpPr>
            <a:spLocks noChangeArrowheads="1"/>
          </p:cNvSpPr>
          <p:nvPr/>
        </p:nvSpPr>
        <p:spPr bwMode="auto">
          <a:xfrm>
            <a:off x="3944938" y="4652963"/>
            <a:ext cx="1655762" cy="576262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/>
          </a:p>
        </p:txBody>
      </p:sp>
      <p:pic>
        <p:nvPicPr>
          <p:cNvPr id="14344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64B3ED4-3EFB-486B-B93D-D2678A587201}"/>
              </a:ext>
            </a:extLst>
          </p:cNvPr>
          <p:cNvSpPr/>
          <p:nvPr/>
        </p:nvSpPr>
        <p:spPr bwMode="auto">
          <a:xfrm>
            <a:off x="3656856" y="3377684"/>
            <a:ext cx="1728192" cy="369332"/>
          </a:xfrm>
          <a:prstGeom prst="rect">
            <a:avLst/>
          </a:prstGeom>
          <a:noFill/>
          <a:ln w="6350" algn="ctr">
            <a:noFill/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 defTabSz="1108075"/>
            <a:r>
              <a:rPr lang="en-US" altLang="ja-JP" sz="1800" b="0" i="0" u="none" strike="noStrike" baseline="0" dirty="0">
                <a:latin typeface="ＭＳＰゴシック"/>
              </a:rPr>
              <a:t>1000*****</a:t>
            </a:r>
            <a:endParaRPr kumimoji="1" lang="ja-JP" altLang="en-US" dirty="0"/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F4B8644B-8B19-4D94-8F07-DD651680E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0832" y="6025575"/>
            <a:ext cx="3420467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　ログインをクリックします。</a:t>
            </a:r>
            <a:r>
              <a:rPr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</a:p>
        </p:txBody>
      </p:sp>
      <p:sp>
        <p:nvSpPr>
          <p:cNvPr id="11" name="正方形/長方形 8">
            <a:extLst>
              <a:ext uri="{FF2B5EF4-FFF2-40B4-BE49-F238E27FC236}">
                <a16:creationId xmlns:a16="http://schemas.microsoft.com/office/drawing/2014/main" id="{42738A50-830B-40C1-BBE2-12E6E7445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382" y="3170753"/>
            <a:ext cx="5505449" cy="1076603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EA8A6233-5311-41E5-AE99-D795493FF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414" y="4756119"/>
            <a:ext cx="518577" cy="3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B52435F9-E279-45FA-B340-1CABF5A21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805" y="3524079"/>
            <a:ext cx="518577" cy="3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marL="177800" indent="-177800"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ja-JP" altLang="en-US" sz="2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</a:t>
            </a:r>
          </a:p>
        </p:txBody>
      </p:sp>
      <p:sp>
        <p:nvSpPr>
          <p:cNvPr id="14" name="角丸四角形吹き出し 8">
            <a:extLst>
              <a:ext uri="{FF2B5EF4-FFF2-40B4-BE49-F238E27FC236}">
                <a16:creationId xmlns:a16="http://schemas.microsoft.com/office/drawing/2014/main" id="{D7E4EA43-9091-4A00-9E4C-4F5122D1A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6976" y="5533691"/>
            <a:ext cx="1054674" cy="352853"/>
          </a:xfrm>
          <a:prstGeom prst="wedgeRoundRectCallout">
            <a:avLst>
              <a:gd name="adj1" fmla="val -21938"/>
              <a:gd name="adj2" fmla="val -117342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クリック</a:t>
            </a:r>
            <a:endParaRPr lang="ja-JP" altLang="en-US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角丸四角形吹き出し 10">
            <a:extLst>
              <a:ext uri="{FF2B5EF4-FFF2-40B4-BE49-F238E27FC236}">
                <a16:creationId xmlns:a16="http://schemas.microsoft.com/office/drawing/2014/main" id="{779F9480-1018-47B4-B207-9441CB92F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6895" y="3485092"/>
            <a:ext cx="3157798" cy="2055446"/>
          </a:xfrm>
          <a:prstGeom prst="wedgeRoundRectCallout">
            <a:avLst>
              <a:gd name="adj1" fmla="val -79693"/>
              <a:gd name="adj2" fmla="val -38298"/>
              <a:gd name="adj3" fmla="val 16667"/>
            </a:avLst>
          </a:prstGeom>
          <a:solidFill>
            <a:schemeClr val="accent5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lIns="36000" tIns="36000" rIns="36000" bIns="36000" anchor="ctr">
            <a:spAutoFit/>
          </a:bodyPr>
          <a:lstStyle>
            <a:lvl1pPr defTabSz="110807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110807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110807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110807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110807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本日の研修会では、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ID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は、配布のユーザ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・ﾊﾟｽﾜｰﾄﾞは、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nounen01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を入力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業務で利用する場合は、基金から交付された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ID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及びﾊﾟｽﾜｰﾄﾞを入力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58DC7B-EA54-436B-B509-3FD878BFD3BC}" type="slidenum">
              <a:rPr lang="en-US" altLang="ja-JP" sz="1600" smtClean="0">
                <a:solidFill>
                  <a:schemeClr val="bg1">
                    <a:lumMod val="50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ja-JP" sz="1300" dirty="0">
              <a:solidFill>
                <a:schemeClr val="bg1">
                  <a:lumMod val="50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294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123825"/>
            <a:ext cx="180022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8C68CE03-F4D4-4943-966F-231F4FC7B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260350"/>
            <a:ext cx="68199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4414" tIns="37207" rIns="74414" bIns="37207" anchor="b"/>
          <a:lstStyle>
            <a:lvl1pPr defTabSz="746125">
              <a:spcBef>
                <a:spcPct val="20000"/>
              </a:spcBef>
              <a:buChar char="•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604838" indent="-233363" defTabSz="746125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931863" indent="-185738" defTabSz="746125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301750" indent="-184150" defTabSz="746125">
              <a:spcBef>
                <a:spcPct val="20000"/>
              </a:spcBef>
              <a:buChar char="–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674813" indent="-188913" defTabSz="746125">
              <a:spcBef>
                <a:spcPct val="20000"/>
              </a:spcBef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1320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5892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0464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503613" indent="-188913" defTabSz="746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（参考）　農業者年金記録管理システムへのログイン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045D50DB-A0DB-45CE-9101-36EBD4DB3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1564546"/>
            <a:ext cx="9072562" cy="59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572" tIns="30786" rIns="61572" bIns="30786">
            <a:spAutoFit/>
          </a:bodyPr>
          <a:lstStyle>
            <a:lvl1pPr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1pPr>
            <a:lvl2pPr marL="742950" indent="-28575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2pPr>
            <a:lvl3pPr marL="11430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3pPr>
            <a:lvl4pPr marL="16002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4pPr>
            <a:lvl5pPr marL="20574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5pPr>
            <a:lvl6pPr marL="25146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6pPr>
            <a:lvl7pPr marL="29718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7pPr>
            <a:lvl8pPr marL="34290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8pPr>
            <a:lvl9pPr marL="38862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9pPr>
          </a:lstStyle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</a:rPr>
              <a:t>① </a:t>
            </a:r>
            <a:r>
              <a:rPr lang="en-US" altLang="ja-JP" sz="1600" dirty="0">
                <a:latin typeface="ＭＳ ゴシック" panose="020B0609070205080204" pitchFamily="49" charset="-128"/>
              </a:rPr>
              <a:t>Microsoft Edge</a:t>
            </a:r>
            <a:r>
              <a:rPr lang="ja-JP" altLang="en-US" sz="1600" dirty="0">
                <a:latin typeface="ＭＳ ゴシック" panose="020B0609070205080204" pitchFamily="49" charset="-128"/>
              </a:rPr>
              <a:t>のアドレスバーに　　</a:t>
            </a:r>
            <a:r>
              <a:rPr lang="en-US" altLang="ja-JP" sz="1600" dirty="0">
                <a:solidFill>
                  <a:srgbClr val="002060"/>
                </a:solidFill>
                <a:latin typeface="ＭＳ ゴシック" panose="020B0609070205080204" pitchFamily="49" charset="-128"/>
                <a:hlinkClick r:id="rId3"/>
              </a:rPr>
              <a:t>https://www2.nounen.go.jp</a:t>
            </a:r>
            <a:r>
              <a:rPr lang="ja-JP" altLang="en-US" sz="16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　　</a:t>
            </a:r>
            <a:r>
              <a:rPr lang="ja-JP" altLang="en-US" sz="1600" dirty="0">
                <a:latin typeface="ＭＳ ゴシック" panose="020B0609070205080204" pitchFamily="49" charset="-128"/>
              </a:rPr>
              <a:t>と入力</a:t>
            </a:r>
            <a:endParaRPr lang="en-US" altLang="ja-JP" sz="1600" dirty="0">
              <a:latin typeface="ＭＳ ゴシック" panose="020B0609070205080204" pitchFamily="49" charset="-128"/>
            </a:endParaRPr>
          </a:p>
          <a:p>
            <a:pPr marL="180975" indent="-180975" eaLnBrk="1" hangingPunct="1">
              <a:spcBef>
                <a:spcPts val="300"/>
              </a:spcBef>
              <a:defRPr/>
            </a:pPr>
            <a:r>
              <a:rPr lang="ja-JP" altLang="en-US" sz="1600" dirty="0">
                <a:solidFill>
                  <a:srgbClr val="002060"/>
                </a:solidFill>
                <a:latin typeface="ＭＳ ゴシック" panose="020B0609070205080204" pitchFamily="49" charset="-128"/>
              </a:rPr>
              <a:t>　　</a:t>
            </a:r>
            <a:r>
              <a:rPr lang="ja-JP" altLang="en-US" sz="1400" dirty="0">
                <a:latin typeface="ＭＳ ゴシック" panose="020B0609070205080204" pitchFamily="49" charset="-128"/>
              </a:rPr>
              <a:t>（農業者年金記録管理システムの</a:t>
            </a:r>
            <a:r>
              <a:rPr lang="en-US" altLang="ja-JP" sz="1400" dirty="0">
                <a:latin typeface="ＭＳ ゴシック" panose="020B0609070205080204" pitchFamily="49" charset="-128"/>
              </a:rPr>
              <a:t>Web</a:t>
            </a:r>
            <a:r>
              <a:rPr lang="ja-JP" altLang="en-US" sz="1400" dirty="0">
                <a:latin typeface="ＭＳ ゴシック" panose="020B0609070205080204" pitchFamily="49" charset="-128"/>
              </a:rPr>
              <a:t>ページに移動します）</a:t>
            </a:r>
            <a:endParaRPr lang="en-US" altLang="ja-JP" sz="1600" dirty="0">
              <a:latin typeface="ＭＳ ゴシック" panose="020B0609070205080204" pitchFamily="49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2225ACC-4311-4E9B-8EBF-9ABD45E72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13" y="2233024"/>
            <a:ext cx="6801618" cy="3572240"/>
          </a:xfrm>
          <a:prstGeom prst="rect">
            <a:avLst/>
          </a:prstGeom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E356C05-AED4-4C2E-9ABE-F6A71C2FA272}"/>
              </a:ext>
            </a:extLst>
          </p:cNvPr>
          <p:cNvSpPr/>
          <p:nvPr/>
        </p:nvSpPr>
        <p:spPr bwMode="auto">
          <a:xfrm>
            <a:off x="740482" y="2420888"/>
            <a:ext cx="1656184" cy="216024"/>
          </a:xfrm>
          <a:prstGeom prst="round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1108075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8FE49F4-0FCC-4F18-B57D-7228046524DC}"/>
              </a:ext>
            </a:extLst>
          </p:cNvPr>
          <p:cNvSpPr txBox="1"/>
          <p:nvPr/>
        </p:nvSpPr>
        <p:spPr>
          <a:xfrm>
            <a:off x="1316546" y="265778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800" dirty="0">
                <a:solidFill>
                  <a:srgbClr val="FF0000"/>
                </a:solidFill>
              </a:rPr>
              <a:t>①</a:t>
            </a:r>
            <a:endParaRPr kumimoji="1" lang="ja-JP" altLang="en-US" sz="1800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360DCCC-8698-4CF8-BDF2-00F814B5C6AF}"/>
              </a:ext>
            </a:extLst>
          </p:cNvPr>
          <p:cNvSpPr txBox="1"/>
          <p:nvPr/>
        </p:nvSpPr>
        <p:spPr>
          <a:xfrm>
            <a:off x="6853210" y="544256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35D48C46-3B9D-447F-B41F-D0E4B1532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233" y="4454000"/>
            <a:ext cx="2674767" cy="3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572" tIns="30786" rIns="61572" bIns="30786">
            <a:spAutoFit/>
          </a:bodyPr>
          <a:lstStyle>
            <a:lvl1pPr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1pPr>
            <a:lvl2pPr marL="742950" indent="-28575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2pPr>
            <a:lvl3pPr marL="11430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3pPr>
            <a:lvl4pPr marL="16002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4pPr>
            <a:lvl5pPr marL="2057400" indent="-228600" defTabSz="1108075" eaLnBrk="0" hangingPunct="0"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5pPr>
            <a:lvl6pPr marL="25146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6pPr>
            <a:lvl7pPr marL="29718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7pPr>
            <a:lvl8pPr marL="34290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8pPr>
            <a:lvl9pPr marL="3886200" indent="-228600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2200">
                <a:solidFill>
                  <a:schemeClr val="tx1"/>
                </a:solidFill>
                <a:latin typeface="Arial" charset="0"/>
                <a:ea typeface="ＭＳ ゴシック" pitchFamily="49" charset="-128"/>
              </a:defRPr>
            </a:lvl9pPr>
          </a:lstStyle>
          <a:p>
            <a:pPr marL="180975" indent="-180975" eaLnBrk="1" hangingPunct="1">
              <a:spcBef>
                <a:spcPct val="50000"/>
              </a:spcBef>
              <a:defRPr/>
            </a:pPr>
            <a:r>
              <a:rPr lang="ja-JP" altLang="en-US" sz="1600" dirty="0">
                <a:latin typeface="ＭＳ ゴシック" panose="020B0609070205080204" pitchFamily="49" charset="-128"/>
              </a:rPr>
              <a:t>②「ログイン」をクリック</a:t>
            </a:r>
            <a:endParaRPr lang="en-US" altLang="ja-JP" sz="1600" dirty="0">
              <a:latin typeface="ＭＳ ゴシック" panose="020B0609070205080204" pitchFamily="49" charset="-128"/>
            </a:endParaRPr>
          </a:p>
        </p:txBody>
      </p:sp>
      <p:sp>
        <p:nvSpPr>
          <p:cNvPr id="12295" name="正方形/長方形 8"/>
          <p:cNvSpPr>
            <a:spLocks noChangeArrowheads="1"/>
          </p:cNvSpPr>
          <p:nvPr/>
        </p:nvSpPr>
        <p:spPr bwMode="auto">
          <a:xfrm>
            <a:off x="6457370" y="5070732"/>
            <a:ext cx="1125109" cy="32316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108075"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16875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1447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26019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059113" indent="598488" defTabSz="1108075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/>
            <a:endParaRPr lang="ja-JP" altLang="en-US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D404C22-D34C-4254-B378-2A39092AE34C}"/>
              </a:ext>
            </a:extLst>
          </p:cNvPr>
          <p:cNvSpPr txBox="1"/>
          <p:nvPr/>
        </p:nvSpPr>
        <p:spPr>
          <a:xfrm>
            <a:off x="369585" y="860787"/>
            <a:ext cx="84014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業務で利用する場合は、農業者年金記録管理システムの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Web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ページからログインします。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243346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CFFCC"/>
        </a:solidFill>
        <a:ln w="6350" algn="ctr">
          <a:solidFill>
            <a:schemeClr val="tx1"/>
          </a:solidFill>
          <a:round/>
          <a:headEnd/>
          <a:tailEnd/>
        </a:ln>
      </a:spPr>
      <a:bodyPr>
        <a:spAutoFit/>
      </a:bodyPr>
      <a:lstStyle>
        <a:defPPr defTabSz="1108075"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1080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ゴシック" pitchFamily="49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9681</TotalTime>
  <Words>661</Words>
  <Application>Microsoft Office PowerPoint</Application>
  <PresentationFormat>A4 210 x 297 mm</PresentationFormat>
  <Paragraphs>111</Paragraphs>
  <Slides>12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ＭＳ ゴシック</vt:lpstr>
      <vt:lpstr>ＭＳ 明朝</vt:lpstr>
      <vt:lpstr>ＭＳＰゴシック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奥山　史章</dc:creator>
  <cp:lastModifiedBy>石井 文萌</cp:lastModifiedBy>
  <cp:revision>38</cp:revision>
  <cp:lastPrinted>2025-06-24T05:34:04Z</cp:lastPrinted>
  <dcterms:created xsi:type="dcterms:W3CDTF">2008-05-08T00:33:05Z</dcterms:created>
  <dcterms:modified xsi:type="dcterms:W3CDTF">2025-06-24T05:34:08Z</dcterms:modified>
</cp:coreProperties>
</file>