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4534" r:id="rId4"/>
  </p:sldMasterIdLst>
  <p:notesMasterIdLst>
    <p:notesMasterId r:id="rId18"/>
  </p:notesMasterIdLst>
  <p:handoutMasterIdLst>
    <p:handoutMasterId r:id="rId19"/>
  </p:handoutMasterIdLst>
  <p:sldIdLst>
    <p:sldId id="1782" r:id="rId5"/>
    <p:sldId id="1783" r:id="rId6"/>
    <p:sldId id="1784" r:id="rId7"/>
    <p:sldId id="1785" r:id="rId8"/>
    <p:sldId id="1786" r:id="rId9"/>
    <p:sldId id="1787" r:id="rId10"/>
    <p:sldId id="1788" r:id="rId11"/>
    <p:sldId id="1789" r:id="rId12"/>
    <p:sldId id="1790" r:id="rId13"/>
    <p:sldId id="1791" r:id="rId14"/>
    <p:sldId id="1792" r:id="rId15"/>
    <p:sldId id="1793" r:id="rId16"/>
    <p:sldId id="1794" r:id="rId17"/>
  </p:sldIdLst>
  <p:sldSz cx="9906000" cy="6858000" type="A4"/>
  <p:notesSz cx="6792913" cy="9925050"/>
  <p:defaultTextStyle>
    <a:defPPr>
      <a:defRPr lang="ja-JP"/>
    </a:defPPr>
    <a:lvl1pPr algn="l" rtl="0" fontAlgn="base">
      <a:spcBef>
        <a:spcPct val="0"/>
      </a:spcBef>
      <a:spcAft>
        <a:spcPct val="0"/>
      </a:spcAft>
      <a:defRPr kumimoji="1" sz="1200"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sz="1200"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sz="1200"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sz="1200"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sz="1200" kern="1200">
        <a:solidFill>
          <a:schemeClr val="tx1"/>
        </a:solidFill>
        <a:latin typeface="Arial" charset="0"/>
        <a:ea typeface="ＭＳ Ｐゴシック" charset="-128"/>
        <a:cs typeface="+mn-cs"/>
      </a:defRPr>
    </a:lvl5pPr>
    <a:lvl6pPr marL="2286000" algn="l" defTabSz="914400" rtl="0" eaLnBrk="1" latinLnBrk="0" hangingPunct="1">
      <a:defRPr kumimoji="1" sz="1200" kern="1200">
        <a:solidFill>
          <a:schemeClr val="tx1"/>
        </a:solidFill>
        <a:latin typeface="Arial" charset="0"/>
        <a:ea typeface="ＭＳ Ｐゴシック" charset="-128"/>
        <a:cs typeface="+mn-cs"/>
      </a:defRPr>
    </a:lvl6pPr>
    <a:lvl7pPr marL="2743200" algn="l" defTabSz="914400" rtl="0" eaLnBrk="1" latinLnBrk="0" hangingPunct="1">
      <a:defRPr kumimoji="1" sz="1200" kern="1200">
        <a:solidFill>
          <a:schemeClr val="tx1"/>
        </a:solidFill>
        <a:latin typeface="Arial" charset="0"/>
        <a:ea typeface="ＭＳ Ｐゴシック" charset="-128"/>
        <a:cs typeface="+mn-cs"/>
      </a:defRPr>
    </a:lvl7pPr>
    <a:lvl8pPr marL="3200400" algn="l" defTabSz="914400" rtl="0" eaLnBrk="1" latinLnBrk="0" hangingPunct="1">
      <a:defRPr kumimoji="1" sz="1200" kern="1200">
        <a:solidFill>
          <a:schemeClr val="tx1"/>
        </a:solidFill>
        <a:latin typeface="Arial" charset="0"/>
        <a:ea typeface="ＭＳ Ｐゴシック" charset="-128"/>
        <a:cs typeface="+mn-cs"/>
      </a:defRPr>
    </a:lvl8pPr>
    <a:lvl9pPr marL="3657600" algn="l" defTabSz="914400" rtl="0" eaLnBrk="1" latinLnBrk="0" hangingPunct="1">
      <a:defRPr kumimoji="1" sz="12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3120"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3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A4659E-DB2F-BA4C-962F-48B707B5C421}" name="栁田 拓馬(YANAGITA Takuma)" initials="拓栁" userId="S::takuma_yanagita040@maff.go.jp::ae525114-6b1c-417d-8dce-bd40bc9bcac6" providerId="AD"/>
  <p188:author id="{C450B0C5-F8AC-A008-E09A-A0334446E1D3}" name="北原 崇行(KITAHARA Takayuki)" initials="崇北" userId="S::takayuki_kitahara940@maff.go.jp::c3294d62-9992-4ed9-8a8f-b96979ef4847"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CCFFCC"/>
    <a:srgbClr val="D1FFFF"/>
    <a:srgbClr val="FFFF99"/>
    <a:srgbClr val="CCFFFF"/>
    <a:srgbClr val="FFFFC1"/>
    <a:srgbClr val="FFCC99"/>
    <a:srgbClr val="FFFFCC"/>
    <a:srgbClr val="CC99FF"/>
    <a:srgbClr val="D0E3EA"/>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7" d="100"/>
          <a:sy n="107" d="100"/>
        </p:scale>
        <p:origin x="1398" y="102"/>
      </p:cViewPr>
      <p:guideLst>
        <p:guide orient="horz" pos="2160"/>
        <p:guide pos="3120"/>
      </p:guideLst>
    </p:cSldViewPr>
  </p:slideViewPr>
  <p:notesTextViewPr>
    <p:cViewPr>
      <p:scale>
        <a:sx n="1" d="1"/>
        <a:sy n="1" d="1"/>
      </p:scale>
      <p:origin x="0" y="0"/>
    </p:cViewPr>
  </p:notesTextViewPr>
  <p:notesViewPr>
    <p:cSldViewPr snapToGrid="0" showGuides="1">
      <p:cViewPr varScale="1">
        <p:scale>
          <a:sx n="66" d="100"/>
          <a:sy n="66" d="100"/>
        </p:scale>
        <p:origin x="0" y="0"/>
      </p:cViewPr>
      <p:guideLst>
        <p:guide orient="horz" pos="3126"/>
        <p:guide pos="213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栁田 拓馬(YANAGITA Takuma)" userId="ae525114-6b1c-417d-8dce-bd40bc9bcac6" providerId="ADAL" clId="{62008B42-D6B9-48B1-8B77-A9069073FB91}"/>
    <pc:docChg chg="modSld">
      <pc:chgData name="栁田 拓馬(YANAGITA Takuma)" userId="ae525114-6b1c-417d-8dce-bd40bc9bcac6" providerId="ADAL" clId="{62008B42-D6B9-48B1-8B77-A9069073FB91}" dt="2025-03-24T02:43:55.142" v="144" actId="6549"/>
      <pc:docMkLst>
        <pc:docMk/>
      </pc:docMkLst>
      <pc:sldChg chg="modSp mod">
        <pc:chgData name="栁田 拓馬(YANAGITA Takuma)" userId="ae525114-6b1c-417d-8dce-bd40bc9bcac6" providerId="ADAL" clId="{62008B42-D6B9-48B1-8B77-A9069073FB91}" dt="2025-03-24T02:43:55.142" v="144" actId="6549"/>
        <pc:sldMkLst>
          <pc:docMk/>
          <pc:sldMk cId="4230446168" sldId="1789"/>
        </pc:sldMkLst>
        <pc:spChg chg="mod">
          <ac:chgData name="栁田 拓馬(YANAGITA Takuma)" userId="ae525114-6b1c-417d-8dce-bd40bc9bcac6" providerId="ADAL" clId="{62008B42-D6B9-48B1-8B77-A9069073FB91}" dt="2025-03-24T02:43:55.142" v="144" actId="6549"/>
          <ac:spMkLst>
            <pc:docMk/>
            <pc:sldMk cId="4230446168" sldId="1789"/>
            <ac:spMk id="8" creationId="{E48BC5E7-E39C-4AD3-BE6E-EAAEEF04E3D0}"/>
          </ac:spMkLst>
        </pc:spChg>
        <pc:cxnChg chg="mod">
          <ac:chgData name="栁田 拓馬(YANAGITA Takuma)" userId="ae525114-6b1c-417d-8dce-bd40bc9bcac6" providerId="ADAL" clId="{62008B42-D6B9-48B1-8B77-A9069073FB91}" dt="2025-03-24T02:42:36.553" v="92" actId="20577"/>
          <ac:cxnSpMkLst>
            <pc:docMk/>
            <pc:sldMk cId="4230446168" sldId="1789"/>
            <ac:cxnSpMk id="5" creationId="{825942CD-A608-4E50-8BB8-7D097D1672DE}"/>
          </ac:cxnSpMkLst>
        </pc:cxnChg>
      </pc:sldChg>
      <pc:sldChg chg="modSp mod modCm">
        <pc:chgData name="栁田 拓馬(YANAGITA Takuma)" userId="ae525114-6b1c-417d-8dce-bd40bc9bcac6" providerId="ADAL" clId="{62008B42-D6B9-48B1-8B77-A9069073FB91}" dt="2025-03-18T12:17:51.092" v="2" actId="20577"/>
        <pc:sldMkLst>
          <pc:docMk/>
          <pc:sldMk cId="425451201" sldId="1792"/>
        </pc:sldMkLst>
        <pc:spChg chg="mod">
          <ac:chgData name="栁田 拓馬(YANAGITA Takuma)" userId="ae525114-6b1c-417d-8dce-bd40bc9bcac6" providerId="ADAL" clId="{62008B42-D6B9-48B1-8B77-A9069073FB91}" dt="2025-03-18T12:17:51.092" v="2" actId="20577"/>
          <ac:spMkLst>
            <pc:docMk/>
            <pc:sldMk cId="425451201" sldId="1792"/>
            <ac:spMk id="24" creationId="{E62319C7-CDF0-4822-83F2-5FD8E7726C25}"/>
          </ac:spMkLst>
        </pc:spChg>
        <pc:cxnChg chg="mod">
          <ac:chgData name="栁田 拓馬(YANAGITA Takuma)" userId="ae525114-6b1c-417d-8dce-bd40bc9bcac6" providerId="ADAL" clId="{62008B42-D6B9-48B1-8B77-A9069073FB91}" dt="2025-03-18T12:17:50.568" v="1" actId="20577"/>
          <ac:cxnSpMkLst>
            <pc:docMk/>
            <pc:sldMk cId="425451201" sldId="1792"/>
            <ac:cxnSpMk id="8" creationId="{780DCA40-7CDE-4145-9B62-242E3C0058E6}"/>
          </ac:cxnSpMkLst>
        </pc:cxnChg>
        <pc:extLst>
          <p:ext xmlns:p="http://schemas.openxmlformats.org/presentationml/2006/main" uri="{D6D511B9-2390-475A-947B-AFAB55BFBCF1}">
            <pc226:cmChg xmlns:pc226="http://schemas.microsoft.com/office/powerpoint/2022/06/main/command" chg="mod">
              <pc226:chgData name="栁田 拓馬(YANAGITA Takuma)" userId="ae525114-6b1c-417d-8dce-bd40bc9bcac6" providerId="ADAL" clId="{62008B42-D6B9-48B1-8B77-A9069073FB91}" dt="2025-03-18T12:17:50.568" v="1" actId="20577"/>
              <pc2:cmMkLst xmlns:pc2="http://schemas.microsoft.com/office/powerpoint/2019/9/main/command">
                <pc:docMk/>
                <pc:sldMk cId="425451201" sldId="1792"/>
                <pc2:cmMk id="{5B6F328E-665D-4D19-83E6-935D99289731}"/>
              </pc2:cmMkLst>
            </pc226:cmChg>
          </p:ext>
        </pc:extLst>
      </pc:sldChg>
    </pc:docChg>
  </pc:docChgLst>
  <pc:docChgLst>
    <pc:chgData name="栁田 拓馬(YANAGITA Takuma)" userId="ae525114-6b1c-417d-8dce-bd40bc9bcac6" providerId="ADAL" clId="{7E778696-A55B-4F60-82C2-511CB8DA9045}"/>
    <pc:docChg chg="modSld">
      <pc:chgData name="栁田 拓馬(YANAGITA Takuma)" userId="ae525114-6b1c-417d-8dce-bd40bc9bcac6" providerId="ADAL" clId="{7E778696-A55B-4F60-82C2-511CB8DA9045}" dt="2025-04-10T01:17:16.659" v="82" actId="207"/>
      <pc:docMkLst>
        <pc:docMk/>
      </pc:docMkLst>
      <pc:sldChg chg="modSp mod">
        <pc:chgData name="栁田 拓馬(YANAGITA Takuma)" userId="ae525114-6b1c-417d-8dce-bd40bc9bcac6" providerId="ADAL" clId="{7E778696-A55B-4F60-82C2-511CB8DA9045}" dt="2025-04-10T00:34:58.935" v="4" actId="20577"/>
        <pc:sldMkLst>
          <pc:docMk/>
          <pc:sldMk cId="0" sldId="1782"/>
        </pc:sldMkLst>
        <pc:spChg chg="mod">
          <ac:chgData name="栁田 拓馬(YANAGITA Takuma)" userId="ae525114-6b1c-417d-8dce-bd40bc9bcac6" providerId="ADAL" clId="{7E778696-A55B-4F60-82C2-511CB8DA9045}" dt="2025-04-10T00:34:58.935" v="4" actId="20577"/>
          <ac:spMkLst>
            <pc:docMk/>
            <pc:sldMk cId="0" sldId="1782"/>
            <ac:spMk id="14" creationId="{C90E41D3-6EC7-422A-943C-BBDA8813CE5B}"/>
          </ac:spMkLst>
        </pc:spChg>
      </pc:sldChg>
      <pc:sldChg chg="modSp mod">
        <pc:chgData name="栁田 拓馬(YANAGITA Takuma)" userId="ae525114-6b1c-417d-8dce-bd40bc9bcac6" providerId="ADAL" clId="{7E778696-A55B-4F60-82C2-511CB8DA9045}" dt="2025-04-10T00:36:09.365" v="21" actId="207"/>
        <pc:sldMkLst>
          <pc:docMk/>
          <pc:sldMk cId="972506447" sldId="1783"/>
        </pc:sldMkLst>
        <pc:spChg chg="mod">
          <ac:chgData name="栁田 拓馬(YANAGITA Takuma)" userId="ae525114-6b1c-417d-8dce-bd40bc9bcac6" providerId="ADAL" clId="{7E778696-A55B-4F60-82C2-511CB8DA9045}" dt="2025-04-10T00:36:06.569" v="20" actId="207"/>
          <ac:spMkLst>
            <pc:docMk/>
            <pc:sldMk cId="972506447" sldId="1783"/>
            <ac:spMk id="3" creationId="{D28693E1-4E9E-01D2-06AB-5910FC2E528B}"/>
          </ac:spMkLst>
        </pc:spChg>
        <pc:spChg chg="mod">
          <ac:chgData name="栁田 拓馬(YANAGITA Takuma)" userId="ae525114-6b1c-417d-8dce-bd40bc9bcac6" providerId="ADAL" clId="{7E778696-A55B-4F60-82C2-511CB8DA9045}" dt="2025-04-10T00:36:01.847" v="19" actId="207"/>
          <ac:spMkLst>
            <pc:docMk/>
            <pc:sldMk cId="972506447" sldId="1783"/>
            <ac:spMk id="14" creationId="{6DC2FE63-7AAE-435E-BD4E-6D47EE551D3E}"/>
          </ac:spMkLst>
        </pc:spChg>
        <pc:spChg chg="mod">
          <ac:chgData name="栁田 拓馬(YANAGITA Takuma)" userId="ae525114-6b1c-417d-8dce-bd40bc9bcac6" providerId="ADAL" clId="{7E778696-A55B-4F60-82C2-511CB8DA9045}" dt="2025-04-10T00:36:09.365" v="21" actId="207"/>
          <ac:spMkLst>
            <pc:docMk/>
            <pc:sldMk cId="972506447" sldId="1783"/>
            <ac:spMk id="20" creationId="{62342A46-96DA-27BF-E6DC-8B84432E0BD8}"/>
          </ac:spMkLst>
        </pc:spChg>
        <pc:spChg chg="mod">
          <ac:chgData name="栁田 拓馬(YANAGITA Takuma)" userId="ae525114-6b1c-417d-8dce-bd40bc9bcac6" providerId="ADAL" clId="{7E778696-A55B-4F60-82C2-511CB8DA9045}" dt="2025-04-10T00:35:37.216" v="15" actId="20577"/>
          <ac:spMkLst>
            <pc:docMk/>
            <pc:sldMk cId="972506447" sldId="1783"/>
            <ac:spMk id="21" creationId="{7F33C377-0297-4420-A37A-0AF38ADFF3BF}"/>
          </ac:spMkLst>
        </pc:spChg>
        <pc:spChg chg="mod">
          <ac:chgData name="栁田 拓馬(YANAGITA Takuma)" userId="ae525114-6b1c-417d-8dce-bd40bc9bcac6" providerId="ADAL" clId="{7E778696-A55B-4F60-82C2-511CB8DA9045}" dt="2025-04-10T00:35:51.411" v="17" actId="20577"/>
          <ac:spMkLst>
            <pc:docMk/>
            <pc:sldMk cId="972506447" sldId="1783"/>
            <ac:spMk id="26" creationId="{BD9EAA01-EF8C-4B45-8C02-3742061377C0}"/>
          </ac:spMkLst>
        </pc:spChg>
        <pc:cxnChg chg="mod">
          <ac:chgData name="栁田 拓馬(YANAGITA Takuma)" userId="ae525114-6b1c-417d-8dce-bd40bc9bcac6" providerId="ADAL" clId="{7E778696-A55B-4F60-82C2-511CB8DA9045}" dt="2025-04-10T00:35:36.783" v="12" actId="20577"/>
          <ac:cxnSpMkLst>
            <pc:docMk/>
            <pc:sldMk cId="972506447" sldId="1783"/>
            <ac:cxnSpMk id="24" creationId="{7687B6C5-870D-41AF-8A3A-7B211949D981}"/>
          </ac:cxnSpMkLst>
        </pc:cxnChg>
      </pc:sldChg>
      <pc:sldChg chg="modSp mod">
        <pc:chgData name="栁田 拓馬(YANAGITA Takuma)" userId="ae525114-6b1c-417d-8dce-bd40bc9bcac6" providerId="ADAL" clId="{7E778696-A55B-4F60-82C2-511CB8DA9045}" dt="2025-04-10T00:37:01.733" v="50" actId="20577"/>
        <pc:sldMkLst>
          <pc:docMk/>
          <pc:sldMk cId="3977770433" sldId="1784"/>
        </pc:sldMkLst>
        <pc:spChg chg="mod">
          <ac:chgData name="栁田 拓馬(YANAGITA Takuma)" userId="ae525114-6b1c-417d-8dce-bd40bc9bcac6" providerId="ADAL" clId="{7E778696-A55B-4F60-82C2-511CB8DA9045}" dt="2025-04-10T00:36:29.825" v="25" actId="207"/>
          <ac:spMkLst>
            <pc:docMk/>
            <pc:sldMk cId="3977770433" sldId="1784"/>
            <ac:spMk id="2" creationId="{CE4B4204-7CD7-55B4-8CFA-62BB279C3F88}"/>
          </ac:spMkLst>
        </pc:spChg>
        <pc:spChg chg="mod">
          <ac:chgData name="栁田 拓馬(YANAGITA Takuma)" userId="ae525114-6b1c-417d-8dce-bd40bc9bcac6" providerId="ADAL" clId="{7E778696-A55B-4F60-82C2-511CB8DA9045}" dt="2025-04-10T00:37:01.733" v="50" actId="20577"/>
          <ac:spMkLst>
            <pc:docMk/>
            <pc:sldMk cId="3977770433" sldId="1784"/>
            <ac:spMk id="16" creationId="{19ABDB1C-C1D1-4DEB-9B66-B7EE712525FE}"/>
          </ac:spMkLst>
        </pc:spChg>
        <pc:spChg chg="mod">
          <ac:chgData name="栁田 拓馬(YANAGITA Takuma)" userId="ae525114-6b1c-417d-8dce-bd40bc9bcac6" providerId="ADAL" clId="{7E778696-A55B-4F60-82C2-511CB8DA9045}" dt="2025-04-10T00:36:22.844" v="22" actId="207"/>
          <ac:spMkLst>
            <pc:docMk/>
            <pc:sldMk cId="3977770433" sldId="1784"/>
            <ac:spMk id="21" creationId="{A2CD478A-EA13-4BE4-AA31-E66AFE4BEC3B}"/>
          </ac:spMkLst>
        </pc:spChg>
        <pc:spChg chg="mod">
          <ac:chgData name="栁田 拓馬(YANAGITA Takuma)" userId="ae525114-6b1c-417d-8dce-bd40bc9bcac6" providerId="ADAL" clId="{7E778696-A55B-4F60-82C2-511CB8DA9045}" dt="2025-04-10T00:36:51.141" v="32" actId="20577"/>
          <ac:spMkLst>
            <pc:docMk/>
            <pc:sldMk cId="3977770433" sldId="1784"/>
            <ac:spMk id="27" creationId="{A612B301-931F-479E-8CB4-4ED89F1AA71E}"/>
          </ac:spMkLst>
        </pc:spChg>
      </pc:sldChg>
      <pc:sldChg chg="modSp mod">
        <pc:chgData name="栁田 拓馬(YANAGITA Takuma)" userId="ae525114-6b1c-417d-8dce-bd40bc9bcac6" providerId="ADAL" clId="{7E778696-A55B-4F60-82C2-511CB8DA9045}" dt="2025-04-10T00:37:25.526" v="51" actId="207"/>
        <pc:sldMkLst>
          <pc:docMk/>
          <pc:sldMk cId="1661709832" sldId="1786"/>
        </pc:sldMkLst>
        <pc:spChg chg="mod">
          <ac:chgData name="栁田 拓馬(YANAGITA Takuma)" userId="ae525114-6b1c-417d-8dce-bd40bc9bcac6" providerId="ADAL" clId="{7E778696-A55B-4F60-82C2-511CB8DA9045}" dt="2025-04-10T00:37:25.526" v="51" actId="207"/>
          <ac:spMkLst>
            <pc:docMk/>
            <pc:sldMk cId="1661709832" sldId="1786"/>
            <ac:spMk id="16" creationId="{D415685E-8833-4EEB-B992-974B6E8D4AC3}"/>
          </ac:spMkLst>
        </pc:spChg>
      </pc:sldChg>
      <pc:sldChg chg="modSp mod">
        <pc:chgData name="栁田 拓馬(YANAGITA Takuma)" userId="ae525114-6b1c-417d-8dce-bd40bc9bcac6" providerId="ADAL" clId="{7E778696-A55B-4F60-82C2-511CB8DA9045}" dt="2025-04-10T00:37:34.103" v="52" actId="207"/>
        <pc:sldMkLst>
          <pc:docMk/>
          <pc:sldMk cId="1182971286" sldId="1787"/>
        </pc:sldMkLst>
        <pc:spChg chg="mod">
          <ac:chgData name="栁田 拓馬(YANAGITA Takuma)" userId="ae525114-6b1c-417d-8dce-bd40bc9bcac6" providerId="ADAL" clId="{7E778696-A55B-4F60-82C2-511CB8DA9045}" dt="2025-04-10T00:37:34.103" v="52" actId="207"/>
          <ac:spMkLst>
            <pc:docMk/>
            <pc:sldMk cId="1182971286" sldId="1787"/>
            <ac:spMk id="14" creationId="{1D309F7D-D9D1-42C1-98A3-29525C0F5057}"/>
          </ac:spMkLst>
        </pc:spChg>
      </pc:sldChg>
      <pc:sldChg chg="modSp mod">
        <pc:chgData name="栁田 拓馬(YANAGITA Takuma)" userId="ae525114-6b1c-417d-8dce-bd40bc9bcac6" providerId="ADAL" clId="{7E778696-A55B-4F60-82C2-511CB8DA9045}" dt="2025-04-10T00:37:48.983" v="53" actId="207"/>
        <pc:sldMkLst>
          <pc:docMk/>
          <pc:sldMk cId="4260894092" sldId="1788"/>
        </pc:sldMkLst>
        <pc:spChg chg="mod">
          <ac:chgData name="栁田 拓馬(YANAGITA Takuma)" userId="ae525114-6b1c-417d-8dce-bd40bc9bcac6" providerId="ADAL" clId="{7E778696-A55B-4F60-82C2-511CB8DA9045}" dt="2025-04-10T00:37:48.983" v="53" actId="207"/>
          <ac:spMkLst>
            <pc:docMk/>
            <pc:sldMk cId="4260894092" sldId="1788"/>
            <ac:spMk id="15" creationId="{A0B6FC6B-78DE-4DF3-BEB1-6D2BD10CD04B}"/>
          </ac:spMkLst>
        </pc:spChg>
      </pc:sldChg>
      <pc:sldChg chg="modSp mod">
        <pc:chgData name="栁田 拓馬(YANAGITA Takuma)" userId="ae525114-6b1c-417d-8dce-bd40bc9bcac6" providerId="ADAL" clId="{7E778696-A55B-4F60-82C2-511CB8DA9045}" dt="2025-04-10T01:17:16.659" v="82" actId="207"/>
        <pc:sldMkLst>
          <pc:docMk/>
          <pc:sldMk cId="4230446168" sldId="1789"/>
        </pc:sldMkLst>
        <pc:spChg chg="mod">
          <ac:chgData name="栁田 拓馬(YANAGITA Takuma)" userId="ae525114-6b1c-417d-8dce-bd40bc9bcac6" providerId="ADAL" clId="{7E778696-A55B-4F60-82C2-511CB8DA9045}" dt="2025-04-10T00:39:14.693" v="57" actId="13926"/>
          <ac:spMkLst>
            <pc:docMk/>
            <pc:sldMk cId="4230446168" sldId="1789"/>
            <ac:spMk id="8" creationId="{E48BC5E7-E39C-4AD3-BE6E-EAAEEF04E3D0}"/>
          </ac:spMkLst>
        </pc:spChg>
        <pc:spChg chg="mod">
          <ac:chgData name="栁田 拓馬(YANAGITA Takuma)" userId="ae525114-6b1c-417d-8dce-bd40bc9bcac6" providerId="ADAL" clId="{7E778696-A55B-4F60-82C2-511CB8DA9045}" dt="2025-04-10T00:39:03.497" v="56" actId="207"/>
          <ac:spMkLst>
            <pc:docMk/>
            <pc:sldMk cId="4230446168" sldId="1789"/>
            <ac:spMk id="9" creationId="{2BBFB089-8459-490B-941E-14E3DA8A457B}"/>
          </ac:spMkLst>
        </pc:spChg>
        <pc:spChg chg="mod">
          <ac:chgData name="栁田 拓馬(YANAGITA Takuma)" userId="ae525114-6b1c-417d-8dce-bd40bc9bcac6" providerId="ADAL" clId="{7E778696-A55B-4F60-82C2-511CB8DA9045}" dt="2025-04-10T01:17:16.659" v="82" actId="207"/>
          <ac:spMkLst>
            <pc:docMk/>
            <pc:sldMk cId="4230446168" sldId="1789"/>
            <ac:spMk id="10" creationId="{5F1466CB-20F4-8D56-BF24-B66FCA9B2069}"/>
          </ac:spMkLst>
        </pc:spChg>
        <pc:spChg chg="mod">
          <ac:chgData name="栁田 拓馬(YANAGITA Takuma)" userId="ae525114-6b1c-417d-8dce-bd40bc9bcac6" providerId="ADAL" clId="{7E778696-A55B-4F60-82C2-511CB8DA9045}" dt="2025-04-10T00:48:27.108" v="81" actId="13926"/>
          <ac:spMkLst>
            <pc:docMk/>
            <pc:sldMk cId="4230446168" sldId="1789"/>
            <ac:spMk id="15" creationId="{A0B6FC6B-78DE-4DF3-BEB1-6D2BD10CD04B}"/>
          </ac:spMkLst>
        </pc:spChg>
      </pc:sldChg>
      <pc:sldChg chg="modSp mod">
        <pc:chgData name="栁田 拓馬(YANAGITA Takuma)" userId="ae525114-6b1c-417d-8dce-bd40bc9bcac6" providerId="ADAL" clId="{7E778696-A55B-4F60-82C2-511CB8DA9045}" dt="2025-04-10T00:39:50.129" v="60" actId="207"/>
        <pc:sldMkLst>
          <pc:docMk/>
          <pc:sldMk cId="2267878972" sldId="1790"/>
        </pc:sldMkLst>
        <pc:spChg chg="mod">
          <ac:chgData name="栁田 拓馬(YANAGITA Takuma)" userId="ae525114-6b1c-417d-8dce-bd40bc9bcac6" providerId="ADAL" clId="{7E778696-A55B-4F60-82C2-511CB8DA9045}" dt="2025-04-10T00:39:50.129" v="60" actId="207"/>
          <ac:spMkLst>
            <pc:docMk/>
            <pc:sldMk cId="2267878972" sldId="1790"/>
            <ac:spMk id="14" creationId="{6A2BD0AD-D8C5-46A3-B8BD-F52D34656D8E}"/>
          </ac:spMkLst>
        </pc:spChg>
        <pc:spChg chg="mod">
          <ac:chgData name="栁田 拓馬(YANAGITA Takuma)" userId="ae525114-6b1c-417d-8dce-bd40bc9bcac6" providerId="ADAL" clId="{7E778696-A55B-4F60-82C2-511CB8DA9045}" dt="2025-04-10T00:39:48.079" v="59" actId="207"/>
          <ac:spMkLst>
            <pc:docMk/>
            <pc:sldMk cId="2267878972" sldId="1790"/>
            <ac:spMk id="16" creationId="{6DDDD819-DCAE-4562-8DEF-3742D2EE2210}"/>
          </ac:spMkLst>
        </pc:spChg>
      </pc:sldChg>
      <pc:sldChg chg="modSp mod">
        <pc:chgData name="栁田 拓馬(YANAGITA Takuma)" userId="ae525114-6b1c-417d-8dce-bd40bc9bcac6" providerId="ADAL" clId="{7E778696-A55B-4F60-82C2-511CB8DA9045}" dt="2025-04-10T00:40:00.756" v="61" actId="207"/>
        <pc:sldMkLst>
          <pc:docMk/>
          <pc:sldMk cId="1315926308" sldId="1791"/>
        </pc:sldMkLst>
        <pc:spChg chg="mod">
          <ac:chgData name="栁田 拓馬(YANAGITA Takuma)" userId="ae525114-6b1c-417d-8dce-bd40bc9bcac6" providerId="ADAL" clId="{7E778696-A55B-4F60-82C2-511CB8DA9045}" dt="2025-04-10T00:40:00.756" v="61" actId="207"/>
          <ac:spMkLst>
            <pc:docMk/>
            <pc:sldMk cId="1315926308" sldId="1791"/>
            <ac:spMk id="14" creationId="{6A2BD0AD-D8C5-46A3-B8BD-F52D34656D8E}"/>
          </ac:spMkLst>
        </pc:spChg>
      </pc:sldChg>
      <pc:sldChg chg="modSp mod modCm">
        <pc:chgData name="栁田 拓馬(YANAGITA Takuma)" userId="ae525114-6b1c-417d-8dce-bd40bc9bcac6" providerId="ADAL" clId="{7E778696-A55B-4F60-82C2-511CB8DA9045}" dt="2025-04-10T00:40:30.663" v="71" actId="20577"/>
        <pc:sldMkLst>
          <pc:docMk/>
          <pc:sldMk cId="425451201" sldId="1792"/>
        </pc:sldMkLst>
        <pc:spChg chg="mod">
          <ac:chgData name="栁田 拓馬(YANAGITA Takuma)" userId="ae525114-6b1c-417d-8dce-bd40bc9bcac6" providerId="ADAL" clId="{7E778696-A55B-4F60-82C2-511CB8DA9045}" dt="2025-04-10T00:40:14.702" v="62" actId="207"/>
          <ac:spMkLst>
            <pc:docMk/>
            <pc:sldMk cId="425451201" sldId="1792"/>
            <ac:spMk id="19" creationId="{BB675A1F-CDA3-4A7F-B09E-1A15DB3129C4}"/>
          </ac:spMkLst>
        </pc:spChg>
        <pc:spChg chg="mod">
          <ac:chgData name="栁田 拓馬(YANAGITA Takuma)" userId="ae525114-6b1c-417d-8dce-bd40bc9bcac6" providerId="ADAL" clId="{7E778696-A55B-4F60-82C2-511CB8DA9045}" dt="2025-04-10T00:40:30.663" v="71" actId="20577"/>
          <ac:spMkLst>
            <pc:docMk/>
            <pc:sldMk cId="425451201" sldId="1792"/>
            <ac:spMk id="24" creationId="{E62319C7-CDF0-4822-83F2-5FD8E7726C25}"/>
          </ac:spMkLst>
        </pc:spChg>
        <pc:cxnChg chg="mod">
          <ac:chgData name="栁田 拓馬(YANAGITA Takuma)" userId="ae525114-6b1c-417d-8dce-bd40bc9bcac6" providerId="ADAL" clId="{7E778696-A55B-4F60-82C2-511CB8DA9045}" dt="2025-04-10T00:40:28.399" v="65" actId="20577"/>
          <ac:cxnSpMkLst>
            <pc:docMk/>
            <pc:sldMk cId="425451201" sldId="1792"/>
            <ac:cxnSpMk id="8" creationId="{780DCA40-7CDE-4145-9B62-242E3C0058E6}"/>
          </ac:cxnSpMkLst>
        </pc:cxnChg>
        <pc:extLst>
          <p:ext xmlns:p="http://schemas.openxmlformats.org/presentationml/2006/main" uri="{D6D511B9-2390-475A-947B-AFAB55BFBCF1}">
            <pc226:cmChg xmlns:pc226="http://schemas.microsoft.com/office/powerpoint/2022/06/main/command" chg="mod">
              <pc226:chgData name="栁田 拓馬(YANAGITA Takuma)" userId="ae525114-6b1c-417d-8dce-bd40bc9bcac6" providerId="ADAL" clId="{7E778696-A55B-4F60-82C2-511CB8DA9045}" dt="2025-04-10T00:40:30.408" v="70" actId="20577"/>
              <pc2:cmMkLst xmlns:pc2="http://schemas.microsoft.com/office/powerpoint/2019/9/main/command">
                <pc:docMk/>
                <pc:sldMk cId="425451201" sldId="1792"/>
                <pc2:cmMk id="{5B6F328E-665D-4D19-83E6-935D99289731}"/>
              </pc2:cmMkLst>
            </pc226:cmChg>
          </p:ext>
        </pc:extLst>
      </pc:sldChg>
      <pc:sldChg chg="modSp mod">
        <pc:chgData name="栁田 拓馬(YANAGITA Takuma)" userId="ae525114-6b1c-417d-8dce-bd40bc9bcac6" providerId="ADAL" clId="{7E778696-A55B-4F60-82C2-511CB8DA9045}" dt="2025-04-10T00:41:01.352" v="79" actId="207"/>
        <pc:sldMkLst>
          <pc:docMk/>
          <pc:sldMk cId="1921697825" sldId="1793"/>
        </pc:sldMkLst>
        <pc:spChg chg="mod">
          <ac:chgData name="栁田 拓馬(YANAGITA Takuma)" userId="ae525114-6b1c-417d-8dce-bd40bc9bcac6" providerId="ADAL" clId="{7E778696-A55B-4F60-82C2-511CB8DA9045}" dt="2025-04-10T00:41:01.352" v="79" actId="207"/>
          <ac:spMkLst>
            <pc:docMk/>
            <pc:sldMk cId="1921697825" sldId="1793"/>
            <ac:spMk id="3" creationId="{B4D882B5-F86A-88E8-8490-4BA5CEE1FEFB}"/>
          </ac:spMkLst>
        </pc:spChg>
        <pc:cxnChg chg="mod">
          <ac:chgData name="栁田 拓馬(YANAGITA Takuma)" userId="ae525114-6b1c-417d-8dce-bd40bc9bcac6" providerId="ADAL" clId="{7E778696-A55B-4F60-82C2-511CB8DA9045}" dt="2025-04-10T00:40:56.321" v="74" actId="20577"/>
          <ac:cxnSpMkLst>
            <pc:docMk/>
            <pc:sldMk cId="1921697825" sldId="1793"/>
            <ac:cxnSpMk id="5" creationId="{FC6B5EF4-DF4A-70BF-A53B-0C6F8CE095C1}"/>
          </ac:cxnSpMkLst>
        </pc:cxnChg>
      </pc:sldChg>
    </pc:docChg>
  </pc:docChgLst>
  <pc:docChgLst>
    <pc:chgData name="北原 崇行(KITAHARA Takayuki)" userId="c3294d62-9992-4ed9-8a8f-b96979ef4847" providerId="ADAL" clId="{4393C7CB-A570-4EF3-96BB-294B20D9BF74}"/>
    <pc:docChg chg="modSld">
      <pc:chgData name="北原 崇行(KITAHARA Takayuki)" userId="c3294d62-9992-4ed9-8a8f-b96979ef4847" providerId="ADAL" clId="{4393C7CB-A570-4EF3-96BB-294B20D9BF74}" dt="2025-03-18T08:30:46.898" v="3" actId="13926"/>
      <pc:docMkLst>
        <pc:docMk/>
      </pc:docMkLst>
      <pc:sldChg chg="modSp mod">
        <pc:chgData name="北原 崇行(KITAHARA Takayuki)" userId="c3294d62-9992-4ed9-8a8f-b96979ef4847" providerId="ADAL" clId="{4393C7CB-A570-4EF3-96BB-294B20D9BF74}" dt="2025-03-18T08:30:46.898" v="3" actId="13926"/>
        <pc:sldMkLst>
          <pc:docMk/>
          <pc:sldMk cId="4230446168" sldId="1789"/>
        </pc:sldMkLst>
        <pc:spChg chg="mod">
          <ac:chgData name="北原 崇行(KITAHARA Takayuki)" userId="c3294d62-9992-4ed9-8a8f-b96979ef4847" providerId="ADAL" clId="{4393C7CB-A570-4EF3-96BB-294B20D9BF74}" dt="2025-03-18T04:51:11.102" v="1" actId="13926"/>
          <ac:spMkLst>
            <pc:docMk/>
            <pc:sldMk cId="4230446168" sldId="1789"/>
            <ac:spMk id="8" creationId="{E48BC5E7-E39C-4AD3-BE6E-EAAEEF04E3D0}"/>
          </ac:spMkLst>
        </pc:spChg>
        <pc:spChg chg="mod">
          <ac:chgData name="北原 崇行(KITAHARA Takayuki)" userId="c3294d62-9992-4ed9-8a8f-b96979ef4847" providerId="ADAL" clId="{4393C7CB-A570-4EF3-96BB-294B20D9BF74}" dt="2025-03-18T08:30:46.898" v="3" actId="13926"/>
          <ac:spMkLst>
            <pc:docMk/>
            <pc:sldMk cId="4230446168" sldId="1789"/>
            <ac:spMk id="10" creationId="{5F1466CB-20F4-8D56-BF24-B66FCA9B2069}"/>
          </ac:spMkLst>
        </pc:spChg>
      </pc:sldChg>
      <pc:sldChg chg="modSp mod">
        <pc:chgData name="北原 崇行(KITAHARA Takayuki)" userId="c3294d62-9992-4ed9-8a8f-b96979ef4847" providerId="ADAL" clId="{4393C7CB-A570-4EF3-96BB-294B20D9BF74}" dt="2025-03-18T04:52:52.533" v="2" actId="13926"/>
        <pc:sldMkLst>
          <pc:docMk/>
          <pc:sldMk cId="425451201" sldId="1792"/>
        </pc:sldMkLst>
        <pc:spChg chg="mod">
          <ac:chgData name="北原 崇行(KITAHARA Takayuki)" userId="c3294d62-9992-4ed9-8a8f-b96979ef4847" providerId="ADAL" clId="{4393C7CB-A570-4EF3-96BB-294B20D9BF74}" dt="2025-03-18T04:52:52.533" v="2" actId="13926"/>
          <ac:spMkLst>
            <pc:docMk/>
            <pc:sldMk cId="425451201" sldId="1792"/>
            <ac:spMk id="24" creationId="{E62319C7-CDF0-4822-83F2-5FD8E7726C25}"/>
          </ac:spMkLst>
        </pc:spChg>
      </pc:sldChg>
    </pc:docChg>
  </pc:docChgLst>
  <pc:docChgLst>
    <pc:chgData name="栁田 拓馬(YANAGITA Takuma)" userId="ae525114-6b1c-417d-8dce-bd40bc9bcac6" providerId="ADAL" clId="{D89454E4-23E3-4F67-8201-A627DD94DF06}"/>
    <pc:docChg chg="modSld">
      <pc:chgData name="栁田 拓馬(YANAGITA Takuma)" userId="ae525114-6b1c-417d-8dce-bd40bc9bcac6" providerId="ADAL" clId="{D89454E4-23E3-4F67-8201-A627DD94DF06}" dt="2025-03-24T02:54:26.833" v="1" actId="113"/>
      <pc:docMkLst>
        <pc:docMk/>
      </pc:docMkLst>
      <pc:sldChg chg="modSp mod">
        <pc:chgData name="栁田 拓馬(YANAGITA Takuma)" userId="ae525114-6b1c-417d-8dce-bd40bc9bcac6" providerId="ADAL" clId="{D89454E4-23E3-4F67-8201-A627DD94DF06}" dt="2025-03-24T02:54:26.833" v="1" actId="113"/>
        <pc:sldMkLst>
          <pc:docMk/>
          <pc:sldMk cId="338511281" sldId="1794"/>
        </pc:sldMkLst>
        <pc:spChg chg="mod">
          <ac:chgData name="栁田 拓馬(YANAGITA Takuma)" userId="ae525114-6b1c-417d-8dce-bd40bc9bcac6" providerId="ADAL" clId="{D89454E4-23E3-4F67-8201-A627DD94DF06}" dt="2025-03-24T02:54:21.164" v="0" actId="113"/>
          <ac:spMkLst>
            <pc:docMk/>
            <pc:sldMk cId="338511281" sldId="1794"/>
            <ac:spMk id="5" creationId="{23332576-1674-BFC7-71E1-B98205F78742}"/>
          </ac:spMkLst>
        </pc:spChg>
        <pc:spChg chg="mod">
          <ac:chgData name="栁田 拓馬(YANAGITA Takuma)" userId="ae525114-6b1c-417d-8dce-bd40bc9bcac6" providerId="ADAL" clId="{D89454E4-23E3-4F67-8201-A627DD94DF06}" dt="2025-03-24T02:54:26.833" v="1" actId="113"/>
          <ac:spMkLst>
            <pc:docMk/>
            <pc:sldMk cId="338511281" sldId="1794"/>
            <ac:spMk id="35" creationId="{648C527A-9B94-BBF2-9271-6296CBBE94B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26" y="3"/>
            <a:ext cx="2944071" cy="496174"/>
          </a:xfrm>
          <a:prstGeom prst="rect">
            <a:avLst/>
          </a:prstGeom>
          <a:noFill/>
          <a:ln w="9525">
            <a:noFill/>
            <a:miter lim="800000"/>
            <a:headEnd/>
            <a:tailEnd/>
          </a:ln>
        </p:spPr>
        <p:txBody>
          <a:bodyPr vert="horz" wrap="square" lIns="91581" tIns="45795" rIns="91581" bIns="45795" numCol="1" anchor="t" anchorCtr="0" compatLnSpc="1">
            <a:prstTxWarp prst="textNoShape">
              <a:avLst/>
            </a:prstTxWarp>
          </a:bodyPr>
          <a:lstStyle>
            <a:lvl1pPr algn="l">
              <a:lnSpc>
                <a:spcPct val="100000"/>
              </a:lnSpc>
              <a:spcBef>
                <a:spcPct val="0"/>
              </a:spcBef>
              <a:defRPr sz="1300">
                <a:latin typeface="Arial" charset="0"/>
                <a:ea typeface="ＭＳ Ｐゴシック" pitchFamily="50" charset="-128"/>
              </a:defRPr>
            </a:lvl1pPr>
          </a:lstStyle>
          <a:p>
            <a:pPr>
              <a:defRPr/>
            </a:pPr>
            <a:endParaRPr lang="en-US" altLang="ja-JP"/>
          </a:p>
        </p:txBody>
      </p:sp>
      <p:sp>
        <p:nvSpPr>
          <p:cNvPr id="59395" name="Rectangle 3"/>
          <p:cNvSpPr>
            <a:spLocks noGrp="1" noChangeArrowheads="1"/>
          </p:cNvSpPr>
          <p:nvPr>
            <p:ph type="dt" sz="quarter" idx="1"/>
          </p:nvPr>
        </p:nvSpPr>
        <p:spPr bwMode="auto">
          <a:xfrm>
            <a:off x="3847293" y="3"/>
            <a:ext cx="2944071" cy="496174"/>
          </a:xfrm>
          <a:prstGeom prst="rect">
            <a:avLst/>
          </a:prstGeom>
          <a:noFill/>
          <a:ln w="9525">
            <a:noFill/>
            <a:miter lim="800000"/>
            <a:headEnd/>
            <a:tailEnd/>
          </a:ln>
        </p:spPr>
        <p:txBody>
          <a:bodyPr vert="horz" wrap="square" lIns="91581" tIns="45795" rIns="91581" bIns="45795" numCol="1" anchor="t" anchorCtr="0" compatLnSpc="1">
            <a:prstTxWarp prst="textNoShape">
              <a:avLst/>
            </a:prstTxWarp>
          </a:bodyPr>
          <a:lstStyle>
            <a:lvl1pPr algn="r">
              <a:lnSpc>
                <a:spcPct val="100000"/>
              </a:lnSpc>
              <a:spcBef>
                <a:spcPct val="0"/>
              </a:spcBef>
              <a:defRPr sz="1300">
                <a:latin typeface="Arial" charset="0"/>
                <a:ea typeface="ＭＳ Ｐゴシック" pitchFamily="50" charset="-128"/>
              </a:defRPr>
            </a:lvl1pPr>
          </a:lstStyle>
          <a:p>
            <a:pPr>
              <a:defRPr/>
            </a:pPr>
            <a:endParaRPr lang="en-US" altLang="ja-JP"/>
          </a:p>
        </p:txBody>
      </p:sp>
      <p:sp>
        <p:nvSpPr>
          <p:cNvPr id="59396" name="Rectangle 4"/>
          <p:cNvSpPr>
            <a:spLocks noGrp="1" noChangeArrowheads="1"/>
          </p:cNvSpPr>
          <p:nvPr>
            <p:ph type="ftr" sz="quarter" idx="2"/>
          </p:nvPr>
        </p:nvSpPr>
        <p:spPr bwMode="auto">
          <a:xfrm>
            <a:off x="26" y="9427300"/>
            <a:ext cx="2944071" cy="496173"/>
          </a:xfrm>
          <a:prstGeom prst="rect">
            <a:avLst/>
          </a:prstGeom>
          <a:noFill/>
          <a:ln w="9525">
            <a:noFill/>
            <a:miter lim="800000"/>
            <a:headEnd/>
            <a:tailEnd/>
          </a:ln>
        </p:spPr>
        <p:txBody>
          <a:bodyPr vert="horz" wrap="square" lIns="91581" tIns="45795" rIns="91581" bIns="45795" numCol="1" anchor="b" anchorCtr="0" compatLnSpc="1">
            <a:prstTxWarp prst="textNoShape">
              <a:avLst/>
            </a:prstTxWarp>
          </a:bodyPr>
          <a:lstStyle>
            <a:lvl1pPr algn="l">
              <a:lnSpc>
                <a:spcPct val="100000"/>
              </a:lnSpc>
              <a:spcBef>
                <a:spcPct val="0"/>
              </a:spcBef>
              <a:defRPr sz="1300">
                <a:latin typeface="Arial" charset="0"/>
                <a:ea typeface="ＭＳ Ｐゴシック" pitchFamily="50" charset="-128"/>
              </a:defRPr>
            </a:lvl1pPr>
          </a:lstStyle>
          <a:p>
            <a:pPr>
              <a:defRPr/>
            </a:pPr>
            <a:endParaRPr lang="en-US" altLang="ja-JP"/>
          </a:p>
        </p:txBody>
      </p:sp>
      <p:sp>
        <p:nvSpPr>
          <p:cNvPr id="59397" name="Rectangle 5"/>
          <p:cNvSpPr>
            <a:spLocks noGrp="1" noChangeArrowheads="1"/>
          </p:cNvSpPr>
          <p:nvPr>
            <p:ph type="sldNum" sz="quarter" idx="3"/>
          </p:nvPr>
        </p:nvSpPr>
        <p:spPr bwMode="auto">
          <a:xfrm>
            <a:off x="3847293" y="9427300"/>
            <a:ext cx="2944071" cy="496173"/>
          </a:xfrm>
          <a:prstGeom prst="rect">
            <a:avLst/>
          </a:prstGeom>
          <a:noFill/>
          <a:ln w="9525">
            <a:noFill/>
            <a:miter lim="800000"/>
            <a:headEnd/>
            <a:tailEnd/>
          </a:ln>
        </p:spPr>
        <p:txBody>
          <a:bodyPr vert="horz" wrap="square" lIns="91581" tIns="45795" rIns="91581" bIns="45795" numCol="1" anchor="b" anchorCtr="0" compatLnSpc="1">
            <a:prstTxWarp prst="textNoShape">
              <a:avLst/>
            </a:prstTxWarp>
          </a:bodyPr>
          <a:lstStyle>
            <a:lvl1pPr algn="r">
              <a:lnSpc>
                <a:spcPct val="100000"/>
              </a:lnSpc>
              <a:spcBef>
                <a:spcPct val="0"/>
              </a:spcBef>
              <a:defRPr sz="1300">
                <a:latin typeface="Arial" charset="0"/>
                <a:ea typeface="ＭＳ Ｐゴシック" pitchFamily="50" charset="-128"/>
              </a:defRPr>
            </a:lvl1pPr>
          </a:lstStyle>
          <a:p>
            <a:pPr>
              <a:defRPr/>
            </a:pPr>
            <a:fld id="{FF04DDC8-525C-40A1-8CB4-F053BB6ACECD}" type="slidenum">
              <a:rPr lang="en-US" altLang="ja-JP"/>
              <a:pPr>
                <a:defRPr/>
              </a:pPr>
              <a:t>‹#›</a:t>
            </a:fld>
            <a:endParaRPr lang="en-US" altLang="ja-JP"/>
          </a:p>
        </p:txBody>
      </p:sp>
    </p:spTree>
    <p:extLst>
      <p:ext uri="{BB962C8B-B14F-4D97-AF65-F5344CB8AC3E}">
        <p14:creationId xmlns:p14="http://schemas.microsoft.com/office/powerpoint/2010/main" val="409550729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bwMode="auto">
          <a:xfrm>
            <a:off x="26" y="3"/>
            <a:ext cx="2944071" cy="496174"/>
          </a:xfrm>
          <a:prstGeom prst="rect">
            <a:avLst/>
          </a:prstGeom>
          <a:noFill/>
          <a:ln w="9525">
            <a:noFill/>
            <a:miter lim="800000"/>
            <a:headEnd/>
            <a:tailEnd/>
          </a:ln>
        </p:spPr>
        <p:txBody>
          <a:bodyPr vert="horz" wrap="square" lIns="91581" tIns="45795" rIns="91581" bIns="45795" numCol="1" anchor="t" anchorCtr="0" compatLnSpc="1">
            <a:prstTxWarp prst="textNoShape">
              <a:avLst/>
            </a:prstTxWarp>
          </a:bodyPr>
          <a:lstStyle>
            <a:lvl1pPr algn="l">
              <a:lnSpc>
                <a:spcPct val="100000"/>
              </a:lnSpc>
              <a:spcBef>
                <a:spcPct val="0"/>
              </a:spcBef>
              <a:defRPr sz="1300">
                <a:latin typeface="Arial" charset="0"/>
                <a:ea typeface="ＭＳ Ｐゴシック" pitchFamily="50" charset="-128"/>
              </a:defRPr>
            </a:lvl1pPr>
          </a:lstStyle>
          <a:p>
            <a:pPr>
              <a:defRPr/>
            </a:pPr>
            <a:endParaRPr lang="en-US" altLang="ja-JP"/>
          </a:p>
        </p:txBody>
      </p:sp>
      <p:sp>
        <p:nvSpPr>
          <p:cNvPr id="40963" name="Rectangle 3"/>
          <p:cNvSpPr>
            <a:spLocks noGrp="1" noChangeArrowheads="1"/>
          </p:cNvSpPr>
          <p:nvPr>
            <p:ph type="dt" idx="1"/>
          </p:nvPr>
        </p:nvSpPr>
        <p:spPr bwMode="auto">
          <a:xfrm>
            <a:off x="3847293" y="3"/>
            <a:ext cx="2944071" cy="496174"/>
          </a:xfrm>
          <a:prstGeom prst="rect">
            <a:avLst/>
          </a:prstGeom>
          <a:noFill/>
          <a:ln w="9525">
            <a:noFill/>
            <a:miter lim="800000"/>
            <a:headEnd/>
            <a:tailEnd/>
          </a:ln>
        </p:spPr>
        <p:txBody>
          <a:bodyPr vert="horz" wrap="square" lIns="91581" tIns="45795" rIns="91581" bIns="45795" numCol="1" anchor="t" anchorCtr="0" compatLnSpc="1">
            <a:prstTxWarp prst="textNoShape">
              <a:avLst/>
            </a:prstTxWarp>
          </a:bodyPr>
          <a:lstStyle>
            <a:lvl1pPr algn="r">
              <a:lnSpc>
                <a:spcPct val="100000"/>
              </a:lnSpc>
              <a:spcBef>
                <a:spcPct val="0"/>
              </a:spcBef>
              <a:defRPr sz="1300">
                <a:latin typeface="Arial" charset="0"/>
                <a:ea typeface="ＭＳ Ｐゴシック" pitchFamily="50" charset="-128"/>
              </a:defRPr>
            </a:lvl1pPr>
          </a:lstStyle>
          <a:p>
            <a:pPr>
              <a:defRPr/>
            </a:pPr>
            <a:endParaRPr lang="en-US" altLang="ja-JP"/>
          </a:p>
        </p:txBody>
      </p:sp>
      <p:sp>
        <p:nvSpPr>
          <p:cNvPr id="26628" name="Rectangle 4"/>
          <p:cNvSpPr>
            <a:spLocks noGrp="1" noRot="1" noChangeAspect="1" noChangeArrowheads="1" noTextEdit="1"/>
          </p:cNvSpPr>
          <p:nvPr>
            <p:ph type="sldImg" idx="2"/>
          </p:nvPr>
        </p:nvSpPr>
        <p:spPr bwMode="auto">
          <a:xfrm>
            <a:off x="709613" y="742950"/>
            <a:ext cx="5376862" cy="3722688"/>
          </a:xfrm>
          <a:prstGeom prst="rect">
            <a:avLst/>
          </a:prstGeom>
          <a:noFill/>
          <a:ln w="9525">
            <a:solidFill>
              <a:srgbClr val="000000"/>
            </a:solidFill>
            <a:miter lim="800000"/>
            <a:headEnd/>
            <a:tailEnd/>
          </a:ln>
        </p:spPr>
      </p:sp>
      <p:sp>
        <p:nvSpPr>
          <p:cNvPr id="40965" name="Rectangle 5"/>
          <p:cNvSpPr>
            <a:spLocks noGrp="1" noChangeArrowheads="1"/>
          </p:cNvSpPr>
          <p:nvPr>
            <p:ph type="body" sz="quarter" idx="3"/>
          </p:nvPr>
        </p:nvSpPr>
        <p:spPr bwMode="auto">
          <a:xfrm>
            <a:off x="679792" y="4714466"/>
            <a:ext cx="5433379" cy="4467143"/>
          </a:xfrm>
          <a:prstGeom prst="rect">
            <a:avLst/>
          </a:prstGeom>
          <a:noFill/>
          <a:ln w="9525">
            <a:noFill/>
            <a:miter lim="800000"/>
            <a:headEnd/>
            <a:tailEnd/>
          </a:ln>
        </p:spPr>
        <p:txBody>
          <a:bodyPr vert="horz" wrap="square" lIns="91581" tIns="45795" rIns="91581" bIns="45795"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0966" name="Rectangle 6"/>
          <p:cNvSpPr>
            <a:spLocks noGrp="1" noChangeArrowheads="1"/>
          </p:cNvSpPr>
          <p:nvPr>
            <p:ph type="ftr" sz="quarter" idx="4"/>
          </p:nvPr>
        </p:nvSpPr>
        <p:spPr bwMode="auto">
          <a:xfrm>
            <a:off x="26" y="9427300"/>
            <a:ext cx="2944071" cy="496173"/>
          </a:xfrm>
          <a:prstGeom prst="rect">
            <a:avLst/>
          </a:prstGeom>
          <a:noFill/>
          <a:ln w="9525">
            <a:noFill/>
            <a:miter lim="800000"/>
            <a:headEnd/>
            <a:tailEnd/>
          </a:ln>
        </p:spPr>
        <p:txBody>
          <a:bodyPr vert="horz" wrap="square" lIns="91581" tIns="45795" rIns="91581" bIns="45795" numCol="1" anchor="b" anchorCtr="0" compatLnSpc="1">
            <a:prstTxWarp prst="textNoShape">
              <a:avLst/>
            </a:prstTxWarp>
          </a:bodyPr>
          <a:lstStyle>
            <a:lvl1pPr algn="l">
              <a:lnSpc>
                <a:spcPct val="100000"/>
              </a:lnSpc>
              <a:spcBef>
                <a:spcPct val="0"/>
              </a:spcBef>
              <a:defRPr sz="1300">
                <a:latin typeface="Arial" charset="0"/>
                <a:ea typeface="ＭＳ Ｐゴシック" pitchFamily="50" charset="-128"/>
              </a:defRPr>
            </a:lvl1pPr>
          </a:lstStyle>
          <a:p>
            <a:pPr>
              <a:defRPr/>
            </a:pPr>
            <a:endParaRPr lang="en-US" altLang="ja-JP"/>
          </a:p>
        </p:txBody>
      </p:sp>
      <p:sp>
        <p:nvSpPr>
          <p:cNvPr id="40967" name="Rectangle 7"/>
          <p:cNvSpPr>
            <a:spLocks noGrp="1" noChangeArrowheads="1"/>
          </p:cNvSpPr>
          <p:nvPr>
            <p:ph type="sldNum" sz="quarter" idx="5"/>
          </p:nvPr>
        </p:nvSpPr>
        <p:spPr bwMode="auto">
          <a:xfrm>
            <a:off x="3847293" y="9427300"/>
            <a:ext cx="2944071" cy="496173"/>
          </a:xfrm>
          <a:prstGeom prst="rect">
            <a:avLst/>
          </a:prstGeom>
          <a:noFill/>
          <a:ln w="9525">
            <a:noFill/>
            <a:miter lim="800000"/>
            <a:headEnd/>
            <a:tailEnd/>
          </a:ln>
        </p:spPr>
        <p:txBody>
          <a:bodyPr vert="horz" wrap="square" lIns="91581" tIns="45795" rIns="91581" bIns="45795" numCol="1" anchor="b" anchorCtr="0" compatLnSpc="1">
            <a:prstTxWarp prst="textNoShape">
              <a:avLst/>
            </a:prstTxWarp>
          </a:bodyPr>
          <a:lstStyle>
            <a:lvl1pPr algn="r">
              <a:lnSpc>
                <a:spcPct val="100000"/>
              </a:lnSpc>
              <a:spcBef>
                <a:spcPct val="0"/>
              </a:spcBef>
              <a:defRPr sz="1300">
                <a:latin typeface="Arial" charset="0"/>
                <a:ea typeface="ＭＳ Ｐゴシック" pitchFamily="50" charset="-128"/>
              </a:defRPr>
            </a:lvl1pPr>
          </a:lstStyle>
          <a:p>
            <a:pPr>
              <a:defRPr/>
            </a:pPr>
            <a:fld id="{21C2B4A3-DC84-4D52-A40C-AF056D1D73C2}" type="slidenum">
              <a:rPr lang="en-US" altLang="ja-JP"/>
              <a:pPr>
                <a:defRPr/>
              </a:pPr>
              <a:t>‹#›</a:t>
            </a:fld>
            <a:endParaRPr lang="en-US" altLang="ja-JP"/>
          </a:p>
        </p:txBody>
      </p:sp>
    </p:spTree>
    <p:extLst>
      <p:ext uri="{BB962C8B-B14F-4D97-AF65-F5344CB8AC3E}">
        <p14:creationId xmlns:p14="http://schemas.microsoft.com/office/powerpoint/2010/main" val="1415766604"/>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4875"/>
            </a:lvl1pPr>
          </a:lstStyle>
          <a:p>
            <a:r>
              <a:rPr kumimoji="1" lang="ja-JP" altLang="en-US"/>
              <a:t>マスター タイトルの書式設定</a:t>
            </a:r>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pPr>
              <a:defRPr/>
            </a:pPr>
            <a:fld id="{3AF45989-8CD9-4204-8DAD-AECC4DA62A09}" type="datetime1">
              <a:rPr lang="ja-JP" altLang="en-US" smtClean="0"/>
              <a:t>2025/4/10</a:t>
            </a:fld>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EA99A489-B67D-4EF6-8C89-485EAC8F51D8}" type="slidenum">
              <a:rPr lang="en-US" altLang="ja-JP" smtClean="0"/>
              <a:pPr>
                <a:defRPr/>
              </a:pPr>
              <a:t>‹#›</a:t>
            </a:fld>
            <a:endParaRPr lang="en-US" altLang="ja-JP"/>
          </a:p>
        </p:txBody>
      </p:sp>
    </p:spTree>
    <p:extLst>
      <p:ext uri="{BB962C8B-B14F-4D97-AF65-F5344CB8AC3E}">
        <p14:creationId xmlns:p14="http://schemas.microsoft.com/office/powerpoint/2010/main" val="1885187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fld id="{18B210AB-B987-4677-A8E4-63C9657477EB}" type="datetime1">
              <a:rPr lang="ja-JP" altLang="en-US" smtClean="0"/>
              <a:t>2025/4/10</a:t>
            </a:fld>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EE3E26B8-86FE-4E95-9D09-930D9F0C83A1}" type="slidenum">
              <a:rPr lang="en-US" altLang="ja-JP" smtClean="0"/>
              <a:pPr>
                <a:defRPr/>
              </a:pPr>
              <a:t>‹#›</a:t>
            </a:fld>
            <a:endParaRPr lang="en-US" altLang="ja-JP"/>
          </a:p>
        </p:txBody>
      </p:sp>
    </p:spTree>
    <p:extLst>
      <p:ext uri="{BB962C8B-B14F-4D97-AF65-F5344CB8AC3E}">
        <p14:creationId xmlns:p14="http://schemas.microsoft.com/office/powerpoint/2010/main" val="238610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b"/>
          <a:lstStyle>
            <a:lvl1pPr>
              <a:defRPr sz="4875"/>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pPr>
              <a:defRPr/>
            </a:pPr>
            <a:fld id="{44366C66-0FB0-488A-BD8B-1404692D4C43}" type="datetime1">
              <a:rPr lang="ja-JP" altLang="en-US" smtClean="0"/>
              <a:t>2025/4/10</a:t>
            </a:fld>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9C942BE9-4825-46A9-AE67-E0AFBA707C5B}" type="slidenum">
              <a:rPr lang="en-US" altLang="ja-JP" smtClean="0"/>
              <a:pPr>
                <a:defRPr/>
              </a:pPr>
              <a:t>‹#›</a:t>
            </a:fld>
            <a:endParaRPr lang="en-US" altLang="ja-JP"/>
          </a:p>
        </p:txBody>
      </p:sp>
    </p:spTree>
    <p:extLst>
      <p:ext uri="{BB962C8B-B14F-4D97-AF65-F5344CB8AC3E}">
        <p14:creationId xmlns:p14="http://schemas.microsoft.com/office/powerpoint/2010/main" val="3979077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pPr>
              <a:defRPr/>
            </a:pPr>
            <a:fld id="{DD8A94CC-3360-4EB5-A004-92EEED707205}" type="datetime1">
              <a:rPr lang="ja-JP" altLang="en-US" smtClean="0"/>
              <a:t>2025/4/10</a:t>
            </a:fld>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2D293E81-6D4E-44AA-969A-37AF4605B280}" type="slidenum">
              <a:rPr lang="en-US" altLang="ja-JP" smtClean="0"/>
              <a:pPr>
                <a:defRPr/>
              </a:pPr>
              <a:t>‹#›</a:t>
            </a:fld>
            <a:endParaRPr lang="en-US" altLang="ja-JP"/>
          </a:p>
        </p:txBody>
      </p:sp>
    </p:spTree>
    <p:extLst>
      <p:ext uri="{BB962C8B-B14F-4D97-AF65-F5344CB8AC3E}">
        <p14:creationId xmlns:p14="http://schemas.microsoft.com/office/powerpoint/2010/main" val="1580351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365126"/>
            <a:ext cx="8543925"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82328" y="2505075"/>
            <a:ext cx="419070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14913" y="2505075"/>
            <a:ext cx="4211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pPr>
              <a:defRPr/>
            </a:pPr>
            <a:fld id="{154E106E-0219-42A5-90D9-CEF50262FC4C}" type="datetime1">
              <a:rPr lang="ja-JP" altLang="en-US" smtClean="0"/>
              <a:t>2025/4/10</a:t>
            </a:fld>
            <a:endParaRPr lang="en-US" altLang="ja-JP"/>
          </a:p>
        </p:txBody>
      </p:sp>
      <p:sp>
        <p:nvSpPr>
          <p:cNvPr id="8" name="フッター プレースホルダー 7"/>
          <p:cNvSpPr>
            <a:spLocks noGrp="1"/>
          </p:cNvSpPr>
          <p:nvPr>
            <p:ph type="ftr" sz="quarter" idx="11"/>
          </p:nvPr>
        </p:nvSpPr>
        <p:spPr/>
        <p:txBody>
          <a:bodyPr/>
          <a:lstStyle/>
          <a:p>
            <a:pPr>
              <a:defRPr/>
            </a:pPr>
            <a:endParaRPr lang="en-US" altLang="ja-JP"/>
          </a:p>
        </p:txBody>
      </p:sp>
      <p:sp>
        <p:nvSpPr>
          <p:cNvPr id="9" name="スライド番号プレースホルダー 8"/>
          <p:cNvSpPr>
            <a:spLocks noGrp="1"/>
          </p:cNvSpPr>
          <p:nvPr>
            <p:ph type="sldNum" sz="quarter" idx="12"/>
          </p:nvPr>
        </p:nvSpPr>
        <p:spPr/>
        <p:txBody>
          <a:bodyPr/>
          <a:lstStyle/>
          <a:p>
            <a:pPr>
              <a:defRPr/>
            </a:pPr>
            <a:fld id="{8F169B45-37AD-4259-B80E-CEE307D987D2}" type="slidenum">
              <a:rPr lang="en-US" altLang="ja-JP" smtClean="0"/>
              <a:pPr>
                <a:defRPr/>
              </a:pPr>
              <a:t>‹#›</a:t>
            </a:fld>
            <a:endParaRPr lang="en-US" altLang="ja-JP"/>
          </a:p>
        </p:txBody>
      </p:sp>
    </p:spTree>
    <p:extLst>
      <p:ext uri="{BB962C8B-B14F-4D97-AF65-F5344CB8AC3E}">
        <p14:creationId xmlns:p14="http://schemas.microsoft.com/office/powerpoint/2010/main" val="2716649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pPr>
              <a:defRPr/>
            </a:pPr>
            <a:fld id="{502DEC69-1FDB-464C-959E-F1CD4AC9F926}" type="datetime1">
              <a:rPr lang="ja-JP" altLang="en-US" smtClean="0"/>
              <a:t>2025/4/10</a:t>
            </a:fld>
            <a:endParaRPr lang="en-US" altLang="ja-JP"/>
          </a:p>
        </p:txBody>
      </p:sp>
      <p:sp>
        <p:nvSpPr>
          <p:cNvPr id="4" name="フッター プレースホルダー 3"/>
          <p:cNvSpPr>
            <a:spLocks noGrp="1"/>
          </p:cNvSpPr>
          <p:nvPr>
            <p:ph type="ftr" sz="quarter" idx="11"/>
          </p:nvPr>
        </p:nvSpPr>
        <p:spPr/>
        <p:txBody>
          <a:bodyPr/>
          <a:lstStyle/>
          <a:p>
            <a:pPr>
              <a:defRPr/>
            </a:pPr>
            <a:endParaRPr lang="en-US" altLang="ja-JP"/>
          </a:p>
        </p:txBody>
      </p:sp>
      <p:sp>
        <p:nvSpPr>
          <p:cNvPr id="5" name="スライド番号プレースホルダー 4"/>
          <p:cNvSpPr>
            <a:spLocks noGrp="1"/>
          </p:cNvSpPr>
          <p:nvPr>
            <p:ph type="sldNum" sz="quarter" idx="12"/>
          </p:nvPr>
        </p:nvSpPr>
        <p:spPr/>
        <p:txBody>
          <a:bodyPr/>
          <a:lstStyle/>
          <a:p>
            <a:pPr>
              <a:defRPr/>
            </a:pPr>
            <a:fld id="{2F5DDF13-C29A-416D-B9B0-3C138BB57B0E}" type="slidenum">
              <a:rPr lang="en-US" altLang="ja-JP" smtClean="0"/>
              <a:pPr>
                <a:defRPr/>
              </a:pPr>
              <a:t>‹#›</a:t>
            </a:fld>
            <a:endParaRPr lang="en-US" altLang="ja-JP"/>
          </a:p>
        </p:txBody>
      </p:sp>
    </p:spTree>
    <p:extLst>
      <p:ext uri="{BB962C8B-B14F-4D97-AF65-F5344CB8AC3E}">
        <p14:creationId xmlns:p14="http://schemas.microsoft.com/office/powerpoint/2010/main" val="2361654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a:defRPr/>
            </a:pPr>
            <a:fld id="{0828D29E-1E64-4968-A390-2C7A5C85381A}" type="datetime1">
              <a:rPr lang="ja-JP" altLang="en-US" smtClean="0"/>
              <a:t>2025/4/10</a:t>
            </a:fld>
            <a:endParaRPr lang="en-US" altLang="ja-JP"/>
          </a:p>
        </p:txBody>
      </p:sp>
      <p:sp>
        <p:nvSpPr>
          <p:cNvPr id="3" name="フッター プレースホルダー 2"/>
          <p:cNvSpPr>
            <a:spLocks noGrp="1"/>
          </p:cNvSpPr>
          <p:nvPr>
            <p:ph type="ftr" sz="quarter" idx="11"/>
          </p:nvPr>
        </p:nvSpPr>
        <p:spPr/>
        <p:txBody>
          <a:bodyPr/>
          <a:lstStyle/>
          <a:p>
            <a:pPr>
              <a:defRPr/>
            </a:pPr>
            <a:endParaRPr lang="en-US" altLang="ja-JP"/>
          </a:p>
        </p:txBody>
      </p:sp>
      <p:sp>
        <p:nvSpPr>
          <p:cNvPr id="4" name="スライド番号プレースホルダー 3"/>
          <p:cNvSpPr>
            <a:spLocks noGrp="1"/>
          </p:cNvSpPr>
          <p:nvPr>
            <p:ph type="sldNum" sz="quarter" idx="12"/>
          </p:nvPr>
        </p:nvSpPr>
        <p:spPr>
          <a:xfrm>
            <a:off x="7677150" y="6538913"/>
            <a:ext cx="2228850" cy="365125"/>
          </a:xfrm>
        </p:spPr>
        <p:txBody>
          <a:bodyPr/>
          <a:lstStyle>
            <a:lvl1pPr>
              <a:defRPr sz="1200">
                <a:solidFill>
                  <a:schemeClr val="tx1">
                    <a:lumMod val="50000"/>
                    <a:lumOff val="50000"/>
                  </a:schemeClr>
                </a:solidFill>
              </a:defRPr>
            </a:lvl1pPr>
          </a:lstStyle>
          <a:p>
            <a:pPr>
              <a:defRPr/>
            </a:pPr>
            <a:fld id="{72E64290-208C-43AD-91D1-FE8665880EFC}" type="slidenum">
              <a:rPr lang="en-US" altLang="ja-JP" smtClean="0"/>
              <a:pPr>
                <a:defRPr/>
              </a:pPr>
              <a:t>‹#›</a:t>
            </a:fld>
            <a:endParaRPr lang="en-US" altLang="ja-JP"/>
          </a:p>
        </p:txBody>
      </p:sp>
    </p:spTree>
    <p:extLst>
      <p:ext uri="{BB962C8B-B14F-4D97-AF65-F5344CB8AC3E}">
        <p14:creationId xmlns:p14="http://schemas.microsoft.com/office/powerpoint/2010/main" val="4274324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コンテンツ プレースホルダー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a:defRPr/>
            </a:pPr>
            <a:fld id="{561FBC7C-349E-4E3B-B391-8FD07CB57B6F}" type="datetime1">
              <a:rPr lang="ja-JP" altLang="en-US" smtClean="0"/>
              <a:t>2025/4/10</a:t>
            </a:fld>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7D6ADFA8-DEA2-4D2E-8DB3-0B3036FB6820}" type="slidenum">
              <a:rPr lang="en-US" altLang="ja-JP" smtClean="0"/>
              <a:pPr>
                <a:defRPr/>
              </a:pPr>
              <a:t>‹#›</a:t>
            </a:fld>
            <a:endParaRPr lang="en-US" altLang="ja-JP"/>
          </a:p>
        </p:txBody>
      </p:sp>
    </p:spTree>
    <p:extLst>
      <p:ext uri="{BB962C8B-B14F-4D97-AF65-F5344CB8AC3E}">
        <p14:creationId xmlns:p14="http://schemas.microsoft.com/office/powerpoint/2010/main" val="321945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図プレースホルダー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a:defRPr/>
            </a:pPr>
            <a:fld id="{FFBCA6AC-2B16-4C7B-93B0-3A1A385A5824}" type="datetime1">
              <a:rPr lang="ja-JP" altLang="en-US" smtClean="0"/>
              <a:t>2025/4/10</a:t>
            </a:fld>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A0D6B995-AC23-4711-BE57-F760518D58C7}" type="slidenum">
              <a:rPr lang="en-US" altLang="ja-JP" smtClean="0"/>
              <a:pPr>
                <a:defRPr/>
              </a:pPr>
              <a:t>‹#›</a:t>
            </a:fld>
            <a:endParaRPr lang="en-US" altLang="ja-JP"/>
          </a:p>
        </p:txBody>
      </p:sp>
    </p:spTree>
    <p:extLst>
      <p:ext uri="{BB962C8B-B14F-4D97-AF65-F5344CB8AC3E}">
        <p14:creationId xmlns:p14="http://schemas.microsoft.com/office/powerpoint/2010/main" val="1227224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fld id="{0835E5FC-12F9-4393-82DF-746FA0A98518}" type="datetime1">
              <a:rPr lang="ja-JP" altLang="en-US" smtClean="0"/>
              <a:t>2025/4/10</a:t>
            </a:fld>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7D6ADFA8-DEA2-4D2E-8DB3-0B3036FB6820}" type="slidenum">
              <a:rPr lang="en-US" altLang="ja-JP" smtClean="0"/>
              <a:pPr>
                <a:defRPr/>
              </a:pPr>
              <a:t>‹#›</a:t>
            </a:fld>
            <a:endParaRPr lang="en-US" altLang="ja-JP"/>
          </a:p>
        </p:txBody>
      </p:sp>
    </p:spTree>
    <p:extLst>
      <p:ext uri="{BB962C8B-B14F-4D97-AF65-F5344CB8AC3E}">
        <p14:creationId xmlns:p14="http://schemas.microsoft.com/office/powerpoint/2010/main" val="264398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fld id="{12E90890-86CB-406B-9C91-E556630AC785}" type="datetime1">
              <a:rPr lang="ja-JP" altLang="en-US" smtClean="0"/>
              <a:t>2025/4/10</a:t>
            </a:fld>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7D6ADFA8-DEA2-4D2E-8DB3-0B3036FB6820}" type="slidenum">
              <a:rPr lang="en-US" altLang="ja-JP" smtClean="0"/>
              <a:pPr>
                <a:defRPr/>
              </a:pPr>
              <a:t>‹#›</a:t>
            </a:fld>
            <a:endParaRPr lang="en-US" altLang="ja-JP"/>
          </a:p>
        </p:txBody>
      </p:sp>
    </p:spTree>
    <p:extLst>
      <p:ext uri="{BB962C8B-B14F-4D97-AF65-F5344CB8AC3E}">
        <p14:creationId xmlns:p14="http://schemas.microsoft.com/office/powerpoint/2010/main" val="7117246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B0A06090-8941-443A-94D8-AC8C592E3BF9}" type="datetime1">
              <a:rPr lang="ja-JP" altLang="en-US" smtClean="0"/>
              <a:t>2025/4/10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extLst>
      <p:ext uri="{BB962C8B-B14F-4D97-AF65-F5344CB8AC3E}">
        <p14:creationId xmlns:p14="http://schemas.microsoft.com/office/powerpoint/2010/main" val="1709831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pPr>
              <a:defRPr/>
            </a:pPr>
            <a:fld id="{F88FF288-075B-40D3-8810-F15918343692}" type="datetime1">
              <a:rPr lang="ja-JP" altLang="en-US" smtClean="0"/>
              <a:t>2025/4/10</a:t>
            </a:fld>
            <a:endParaRPr lang="en-US" altLang="ja-JP"/>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pPr>
              <a:defRPr/>
            </a:pPr>
            <a:endParaRPr lang="en-US" altLang="ja-JP"/>
          </a:p>
        </p:txBody>
      </p:sp>
      <p:sp>
        <p:nvSpPr>
          <p:cNvPr id="6" name="スライド番号プレースホルダー 5"/>
          <p:cNvSpPr>
            <a:spLocks noGrp="1"/>
          </p:cNvSpPr>
          <p:nvPr>
            <p:ph type="sldNum" sz="quarter" idx="4"/>
          </p:nvPr>
        </p:nvSpPr>
        <p:spPr>
          <a:xfrm>
            <a:off x="7677150" y="6492874"/>
            <a:ext cx="222885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pPr>
              <a:defRPr/>
            </a:pPr>
            <a:fld id="{7D6ADFA8-DEA2-4D2E-8DB3-0B3036FB6820}" type="slidenum">
              <a:rPr lang="en-US" altLang="ja-JP" smtClean="0"/>
              <a:pPr>
                <a:defRPr/>
              </a:pPr>
              <a:t>‹#›</a:t>
            </a:fld>
            <a:endParaRPr lang="en-US" altLang="ja-JP"/>
          </a:p>
        </p:txBody>
      </p:sp>
    </p:spTree>
    <p:extLst>
      <p:ext uri="{BB962C8B-B14F-4D97-AF65-F5344CB8AC3E}">
        <p14:creationId xmlns:p14="http://schemas.microsoft.com/office/powerpoint/2010/main" val="3728472452"/>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DD26D106-96F5-47C5-B4FF-D05386EEB309}"/>
              </a:ext>
            </a:extLst>
          </p:cNvPr>
          <p:cNvSpPr txBox="1"/>
          <p:nvPr/>
        </p:nvSpPr>
        <p:spPr>
          <a:xfrm>
            <a:off x="7755528" y="204641"/>
            <a:ext cx="1841054"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別紙様式１（１／３）</a:t>
            </a:r>
            <a:endParaRPr lang="en-US" altLang="ja-JP" sz="1600"/>
          </a:p>
        </p:txBody>
      </p:sp>
      <p:sp>
        <p:nvSpPr>
          <p:cNvPr id="13" name="テキスト ボックス 12">
            <a:extLst>
              <a:ext uri="{FF2B5EF4-FFF2-40B4-BE49-F238E27FC236}">
                <a16:creationId xmlns:a16="http://schemas.microsoft.com/office/drawing/2014/main" id="{E6C754C1-D833-4127-ABA8-09F900FB3F2D}"/>
              </a:ext>
            </a:extLst>
          </p:cNvPr>
          <p:cNvSpPr txBox="1"/>
          <p:nvPr/>
        </p:nvSpPr>
        <p:spPr>
          <a:xfrm>
            <a:off x="114717" y="201632"/>
            <a:ext cx="8826815"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a:t>「農業委員会による最適化活動の推進等について」の様式記載例</a:t>
            </a:r>
            <a:endParaRPr lang="en-US" altLang="ja-JP" sz="1400"/>
          </a:p>
        </p:txBody>
      </p:sp>
      <p:sp>
        <p:nvSpPr>
          <p:cNvPr id="3" name="四角形: 角を丸くする 2">
            <a:extLst>
              <a:ext uri="{FF2B5EF4-FFF2-40B4-BE49-F238E27FC236}">
                <a16:creationId xmlns:a16="http://schemas.microsoft.com/office/drawing/2014/main" id="{477269F9-1A53-47AE-AA94-4EE5306FA2E2}"/>
              </a:ext>
            </a:extLst>
          </p:cNvPr>
          <p:cNvSpPr/>
          <p:nvPr/>
        </p:nvSpPr>
        <p:spPr>
          <a:xfrm>
            <a:off x="282576" y="596820"/>
            <a:ext cx="9314006" cy="59212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2075" indent="-92075"/>
            <a:r>
              <a:rPr kumimoji="1" lang="ja-JP" altLang="en-US" sz="1100">
                <a:solidFill>
                  <a:schemeClr val="tx1"/>
                </a:solidFill>
              </a:rPr>
              <a:t>○　本記載例は、「農業委員会による最適化活動の推進等について」（令和４年２月</a:t>
            </a:r>
            <a:r>
              <a:rPr kumimoji="1" lang="en-US" altLang="ja-JP" sz="1100">
                <a:solidFill>
                  <a:schemeClr val="tx1"/>
                </a:solidFill>
              </a:rPr>
              <a:t>25</a:t>
            </a:r>
            <a:r>
              <a:rPr kumimoji="1" lang="ja-JP" altLang="en-US" sz="1100">
                <a:solidFill>
                  <a:schemeClr val="tx1"/>
                </a:solidFill>
              </a:rPr>
              <a:t>日付け３経営第</a:t>
            </a:r>
            <a:r>
              <a:rPr kumimoji="1" lang="en-US" altLang="ja-JP" sz="1100">
                <a:solidFill>
                  <a:schemeClr val="tx1"/>
                </a:solidFill>
              </a:rPr>
              <a:t>2816</a:t>
            </a:r>
            <a:r>
              <a:rPr kumimoji="1" lang="ja-JP" altLang="en-US" sz="1100">
                <a:solidFill>
                  <a:schemeClr val="tx1"/>
                </a:solidFill>
              </a:rPr>
              <a:t>号農林水産省経営局農地政策課長通知）の様式の記載例（報告様式である様式４を除く。）を示すものです。</a:t>
            </a:r>
            <a:endParaRPr kumimoji="1" lang="en-US" altLang="ja-JP" sz="1100">
              <a:solidFill>
                <a:schemeClr val="tx1"/>
              </a:solidFill>
            </a:endParaRPr>
          </a:p>
        </p:txBody>
      </p:sp>
      <p:pic>
        <p:nvPicPr>
          <p:cNvPr id="5" name="図 4">
            <a:extLst>
              <a:ext uri="{FF2B5EF4-FFF2-40B4-BE49-F238E27FC236}">
                <a16:creationId xmlns:a16="http://schemas.microsoft.com/office/drawing/2014/main" id="{CF9CF11B-D0D7-4381-87A3-4FADA6E85488}"/>
              </a:ext>
            </a:extLst>
          </p:cNvPr>
          <p:cNvPicPr>
            <a:picLocks noChangeAspect="1"/>
          </p:cNvPicPr>
          <p:nvPr/>
        </p:nvPicPr>
        <p:blipFill>
          <a:blip r:embed="rId2"/>
          <a:stretch>
            <a:fillRect/>
          </a:stretch>
        </p:blipFill>
        <p:spPr>
          <a:xfrm>
            <a:off x="2630641" y="1354629"/>
            <a:ext cx="4644718" cy="5346482"/>
          </a:xfrm>
          <a:prstGeom prst="rect">
            <a:avLst/>
          </a:prstGeom>
          <a:ln>
            <a:solidFill>
              <a:schemeClr val="tx1"/>
            </a:solidFill>
          </a:ln>
        </p:spPr>
      </p:pic>
      <p:sp>
        <p:nvSpPr>
          <p:cNvPr id="16" name="テキスト ボックス 15">
            <a:extLst>
              <a:ext uri="{FF2B5EF4-FFF2-40B4-BE49-F238E27FC236}">
                <a16:creationId xmlns:a16="http://schemas.microsoft.com/office/drawing/2014/main" id="{A4225054-BFC1-4A39-A3B0-FBFECC569ABD}"/>
              </a:ext>
            </a:extLst>
          </p:cNvPr>
          <p:cNvSpPr txBox="1"/>
          <p:nvPr/>
        </p:nvSpPr>
        <p:spPr>
          <a:xfrm>
            <a:off x="397164" y="1598662"/>
            <a:ext cx="1640187" cy="415498"/>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目標設定を行う年度の４月１日現在を記載。</a:t>
            </a:r>
            <a:endParaRPr lang="en-US" altLang="ja-JP" sz="1050">
              <a:solidFill>
                <a:srgbClr val="FF0000"/>
              </a:solidFill>
            </a:endParaRPr>
          </a:p>
        </p:txBody>
      </p:sp>
      <p:cxnSp>
        <p:nvCxnSpPr>
          <p:cNvPr id="7" name="直線矢印コネクタ 6">
            <a:extLst>
              <a:ext uri="{FF2B5EF4-FFF2-40B4-BE49-F238E27FC236}">
                <a16:creationId xmlns:a16="http://schemas.microsoft.com/office/drawing/2014/main" id="{F08E1DB8-1D03-4329-ABB6-6E603EEA910C}"/>
              </a:ext>
            </a:extLst>
          </p:cNvPr>
          <p:cNvCxnSpPr>
            <a:cxnSpLocks/>
            <a:stCxn id="16" idx="3"/>
          </p:cNvCxnSpPr>
          <p:nvPr/>
        </p:nvCxnSpPr>
        <p:spPr>
          <a:xfrm>
            <a:off x="2037351" y="1806411"/>
            <a:ext cx="1620249" cy="47185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ACF8F3A3-2D32-432D-A42F-C425A3F62B32}"/>
              </a:ext>
            </a:extLst>
          </p:cNvPr>
          <p:cNvSpPr txBox="1"/>
          <p:nvPr/>
        </p:nvSpPr>
        <p:spPr>
          <a:xfrm>
            <a:off x="282576" y="4614334"/>
            <a:ext cx="2109642" cy="1708160"/>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１市町村に複数の農業委員会が設置されている場合は、耕地面積を農業委員会ごとに農地台帳面積を基に按分して記載。</a:t>
            </a:r>
            <a:endParaRPr lang="en-US" altLang="ja-JP" sz="1050">
              <a:solidFill>
                <a:srgbClr val="FF0000"/>
              </a:solidFill>
            </a:endParaRPr>
          </a:p>
          <a:p>
            <a:endParaRPr lang="en-US" altLang="ja-JP" sz="1050">
              <a:solidFill>
                <a:srgbClr val="FF0000"/>
              </a:solidFill>
            </a:endParaRPr>
          </a:p>
          <a:p>
            <a:r>
              <a:rPr lang="ja-JP" altLang="en-US" sz="1050">
                <a:solidFill>
                  <a:srgbClr val="FF0000"/>
                </a:solidFill>
              </a:rPr>
              <a:t>（按分方法）</a:t>
            </a:r>
            <a:endParaRPr lang="en-US" altLang="ja-JP" sz="1050">
              <a:solidFill>
                <a:srgbClr val="FF0000"/>
              </a:solidFill>
            </a:endParaRPr>
          </a:p>
          <a:p>
            <a:r>
              <a:rPr lang="ja-JP" altLang="en-US" sz="1050">
                <a:solidFill>
                  <a:srgbClr val="FF0000"/>
                </a:solidFill>
              </a:rPr>
              <a:t>１市町村内のＡ農業委員会の耕地面積＝１市町村の耕地面積</a:t>
            </a:r>
            <a:endParaRPr lang="en-US" altLang="ja-JP" sz="1050">
              <a:solidFill>
                <a:srgbClr val="FF0000"/>
              </a:solidFill>
            </a:endParaRPr>
          </a:p>
          <a:p>
            <a:r>
              <a:rPr lang="en-US" altLang="ja-JP" sz="1050">
                <a:solidFill>
                  <a:srgbClr val="FF0000"/>
                </a:solidFill>
              </a:rPr>
              <a:t>×</a:t>
            </a:r>
            <a:r>
              <a:rPr lang="ja-JP" altLang="en-US" sz="1050">
                <a:solidFill>
                  <a:srgbClr val="FF0000"/>
                </a:solidFill>
              </a:rPr>
              <a:t>Ａ農業委員会の農地台帳面積</a:t>
            </a:r>
            <a:r>
              <a:rPr lang="en-US" altLang="ja-JP" sz="1050">
                <a:solidFill>
                  <a:srgbClr val="FF0000"/>
                </a:solidFill>
              </a:rPr>
              <a:t>/</a:t>
            </a:r>
            <a:r>
              <a:rPr lang="ja-JP" altLang="en-US" sz="1050">
                <a:solidFill>
                  <a:srgbClr val="FF0000"/>
                </a:solidFill>
              </a:rPr>
              <a:t>１市町村の全農地台帳面積。</a:t>
            </a:r>
            <a:endParaRPr lang="en-US" altLang="ja-JP" sz="1050">
              <a:solidFill>
                <a:srgbClr val="FF0000"/>
              </a:solidFill>
            </a:endParaRPr>
          </a:p>
        </p:txBody>
      </p:sp>
      <p:cxnSp>
        <p:nvCxnSpPr>
          <p:cNvPr id="12" name="直線矢印コネクタ 11">
            <a:extLst>
              <a:ext uri="{FF2B5EF4-FFF2-40B4-BE49-F238E27FC236}">
                <a16:creationId xmlns:a16="http://schemas.microsoft.com/office/drawing/2014/main" id="{763E01FF-3492-4063-800E-8F9C96E87730}"/>
              </a:ext>
            </a:extLst>
          </p:cNvPr>
          <p:cNvCxnSpPr>
            <a:stCxn id="19" idx="3"/>
          </p:cNvCxnSpPr>
          <p:nvPr/>
        </p:nvCxnSpPr>
        <p:spPr>
          <a:xfrm>
            <a:off x="2392218" y="5468414"/>
            <a:ext cx="858982" cy="6152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E01D2BE9-308D-417B-8DF7-75DFA74EF637}"/>
              </a:ext>
            </a:extLst>
          </p:cNvPr>
          <p:cNvCxnSpPr/>
          <p:nvPr/>
        </p:nvCxnSpPr>
        <p:spPr>
          <a:xfrm>
            <a:off x="0" y="530768"/>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 name="右中かっこ 1">
            <a:extLst>
              <a:ext uri="{FF2B5EF4-FFF2-40B4-BE49-F238E27FC236}">
                <a16:creationId xmlns:a16="http://schemas.microsoft.com/office/drawing/2014/main" id="{15E9F533-A8F3-4B46-AF06-B5BEB017E65A}"/>
              </a:ext>
            </a:extLst>
          </p:cNvPr>
          <p:cNvSpPr/>
          <p:nvPr/>
        </p:nvSpPr>
        <p:spPr>
          <a:xfrm rot="5400000">
            <a:off x="5259107" y="5820373"/>
            <a:ext cx="81890" cy="1352099"/>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highlight>
                <a:srgbClr val="FFFF00"/>
              </a:highlight>
            </a:endParaRPr>
          </a:p>
        </p:txBody>
      </p:sp>
      <p:sp>
        <p:nvSpPr>
          <p:cNvPr id="14" name="テキスト ボックス 13">
            <a:extLst>
              <a:ext uri="{FF2B5EF4-FFF2-40B4-BE49-F238E27FC236}">
                <a16:creationId xmlns:a16="http://schemas.microsoft.com/office/drawing/2014/main" id="{C90E41D3-6EC7-422A-943C-BBDA8813CE5B}"/>
              </a:ext>
            </a:extLst>
          </p:cNvPr>
          <p:cNvSpPr txBox="1"/>
          <p:nvPr/>
        </p:nvSpPr>
        <p:spPr>
          <a:xfrm>
            <a:off x="7486940" y="6248826"/>
            <a:ext cx="2109642" cy="57708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畑の内訳は、市町村において把握しているデータがある場合に記載。</a:t>
            </a:r>
            <a:endParaRPr lang="en-US" altLang="ja-JP" sz="1050" dirty="0">
              <a:solidFill>
                <a:srgbClr val="FF0000"/>
              </a:solidFill>
            </a:endParaRPr>
          </a:p>
        </p:txBody>
      </p:sp>
      <p:cxnSp>
        <p:nvCxnSpPr>
          <p:cNvPr id="15" name="直線矢印コネクタ 14">
            <a:extLst>
              <a:ext uri="{FF2B5EF4-FFF2-40B4-BE49-F238E27FC236}">
                <a16:creationId xmlns:a16="http://schemas.microsoft.com/office/drawing/2014/main" id="{22345105-4312-4835-8E8C-4628ADFFA601}"/>
              </a:ext>
            </a:extLst>
          </p:cNvPr>
          <p:cNvCxnSpPr>
            <a:cxnSpLocks/>
            <a:stCxn id="14" idx="1"/>
          </p:cNvCxnSpPr>
          <p:nvPr/>
        </p:nvCxnSpPr>
        <p:spPr>
          <a:xfrm flipH="1" flipV="1">
            <a:off x="5976102" y="6537366"/>
            <a:ext cx="1510838" cy="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3651CEC-0215-4742-BF12-8ED7C1B0AC0C}"/>
              </a:ext>
            </a:extLst>
          </p:cNvPr>
          <p:cNvPicPr>
            <a:picLocks noChangeAspect="1"/>
          </p:cNvPicPr>
          <p:nvPr/>
        </p:nvPicPr>
        <p:blipFill>
          <a:blip r:embed="rId2"/>
          <a:stretch>
            <a:fillRect/>
          </a:stretch>
        </p:blipFill>
        <p:spPr>
          <a:xfrm>
            <a:off x="2556577" y="732308"/>
            <a:ext cx="4761936" cy="6001187"/>
          </a:xfrm>
          <a:prstGeom prst="rect">
            <a:avLst/>
          </a:prstGeom>
          <a:ln>
            <a:solidFill>
              <a:schemeClr val="tx1"/>
            </a:solidFill>
          </a:ln>
        </p:spPr>
      </p:pic>
      <p:sp>
        <p:nvSpPr>
          <p:cNvPr id="25" name="テキスト ボックス 24">
            <a:extLst>
              <a:ext uri="{FF2B5EF4-FFF2-40B4-BE49-F238E27FC236}">
                <a16:creationId xmlns:a16="http://schemas.microsoft.com/office/drawing/2014/main" id="{DD26D106-96F5-47C5-B4FF-D05386EEB309}"/>
              </a:ext>
            </a:extLst>
          </p:cNvPr>
          <p:cNvSpPr txBox="1"/>
          <p:nvPr/>
        </p:nvSpPr>
        <p:spPr>
          <a:xfrm>
            <a:off x="7755528" y="159376"/>
            <a:ext cx="1841054"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別紙様式１（２／３）</a:t>
            </a:r>
            <a:endParaRPr lang="en-US" altLang="ja-JP" sz="1600"/>
          </a:p>
        </p:txBody>
      </p:sp>
      <p:sp>
        <p:nvSpPr>
          <p:cNvPr id="13" name="テキスト ボックス 12">
            <a:extLst>
              <a:ext uri="{FF2B5EF4-FFF2-40B4-BE49-F238E27FC236}">
                <a16:creationId xmlns:a16="http://schemas.microsoft.com/office/drawing/2014/main" id="{E6C754C1-D833-4127-ABA8-09F900FB3F2D}"/>
              </a:ext>
            </a:extLst>
          </p:cNvPr>
          <p:cNvSpPr txBox="1"/>
          <p:nvPr/>
        </p:nvSpPr>
        <p:spPr>
          <a:xfrm>
            <a:off x="114717" y="147314"/>
            <a:ext cx="8826815"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a:t>「農業委員会による最適化活動の推進等について」の様式記載例</a:t>
            </a:r>
            <a:endParaRPr lang="en-US" altLang="ja-JP" sz="1400"/>
          </a:p>
        </p:txBody>
      </p:sp>
      <p:sp>
        <p:nvSpPr>
          <p:cNvPr id="19" name="テキスト ボックス 18">
            <a:extLst>
              <a:ext uri="{FF2B5EF4-FFF2-40B4-BE49-F238E27FC236}">
                <a16:creationId xmlns:a16="http://schemas.microsoft.com/office/drawing/2014/main" id="{ACF8F3A3-2D32-432D-A42F-C425A3F62B32}"/>
              </a:ext>
            </a:extLst>
          </p:cNvPr>
          <p:cNvSpPr txBox="1"/>
          <p:nvPr/>
        </p:nvSpPr>
        <p:spPr>
          <a:xfrm>
            <a:off x="198581" y="1344015"/>
            <a:ext cx="2109642" cy="738664"/>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１市町村に複数の農業委員会が設置されている場合は、農業委員会ごとに農地台帳面積を基に按分して記載。</a:t>
            </a:r>
            <a:endParaRPr lang="en-US" altLang="ja-JP" sz="1050">
              <a:solidFill>
                <a:srgbClr val="FF0000"/>
              </a:solidFill>
            </a:endParaRPr>
          </a:p>
        </p:txBody>
      </p:sp>
      <p:cxnSp>
        <p:nvCxnSpPr>
          <p:cNvPr id="12" name="直線矢印コネクタ 11">
            <a:extLst>
              <a:ext uri="{FF2B5EF4-FFF2-40B4-BE49-F238E27FC236}">
                <a16:creationId xmlns:a16="http://schemas.microsoft.com/office/drawing/2014/main" id="{763E01FF-3492-4063-800E-8F9C96E87730}"/>
              </a:ext>
            </a:extLst>
          </p:cNvPr>
          <p:cNvCxnSpPr>
            <a:cxnSpLocks/>
            <a:stCxn id="19" idx="3"/>
          </p:cNvCxnSpPr>
          <p:nvPr/>
        </p:nvCxnSpPr>
        <p:spPr>
          <a:xfrm flipV="1">
            <a:off x="2308223" y="1520982"/>
            <a:ext cx="1068720" cy="19236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DC2FE63-7AAE-435E-BD4E-6D47EE551D3E}"/>
              </a:ext>
            </a:extLst>
          </p:cNvPr>
          <p:cNvSpPr txBox="1"/>
          <p:nvPr/>
        </p:nvSpPr>
        <p:spPr>
          <a:xfrm>
            <a:off x="7487679" y="732309"/>
            <a:ext cx="2219740" cy="1384995"/>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「これまでの集積面積」は、直近で把握できる「担い手及びその農地利用の実態に関する調査の実施について」（平成</a:t>
            </a:r>
            <a:r>
              <a:rPr lang="en-US" altLang="ja-JP" sz="1050" dirty="0">
                <a:solidFill>
                  <a:srgbClr val="FF0000"/>
                </a:solidFill>
              </a:rPr>
              <a:t>26</a:t>
            </a:r>
            <a:r>
              <a:rPr lang="ja-JP" altLang="en-US" sz="1050" dirty="0">
                <a:solidFill>
                  <a:srgbClr val="FF0000"/>
                </a:solidFill>
              </a:rPr>
              <a:t>年９月</a:t>
            </a:r>
            <a:r>
              <a:rPr lang="en-US" altLang="ja-JP" sz="1050" dirty="0">
                <a:solidFill>
                  <a:srgbClr val="FF0000"/>
                </a:solidFill>
              </a:rPr>
              <a:t>24</a:t>
            </a:r>
            <a:r>
              <a:rPr lang="ja-JP" altLang="en-US" sz="1050" dirty="0">
                <a:solidFill>
                  <a:srgbClr val="FF0000"/>
                </a:solidFill>
              </a:rPr>
              <a:t>日付け</a:t>
            </a:r>
            <a:r>
              <a:rPr lang="en-US" altLang="ja-JP" sz="1050" dirty="0">
                <a:solidFill>
                  <a:srgbClr val="FF0000"/>
                </a:solidFill>
              </a:rPr>
              <a:t>26</a:t>
            </a:r>
            <a:r>
              <a:rPr lang="ja-JP" altLang="en-US" sz="1050" dirty="0">
                <a:solidFill>
                  <a:srgbClr val="FF0000"/>
                </a:solidFill>
              </a:rPr>
              <a:t>経営第</a:t>
            </a:r>
            <a:r>
              <a:rPr lang="en-US" altLang="ja-JP" sz="1050" dirty="0">
                <a:solidFill>
                  <a:srgbClr val="FF0000"/>
                </a:solidFill>
              </a:rPr>
              <a:t>1650</a:t>
            </a:r>
            <a:r>
              <a:rPr lang="ja-JP" altLang="en-US" sz="1050" dirty="0">
                <a:solidFill>
                  <a:srgbClr val="FF0000"/>
                </a:solidFill>
              </a:rPr>
              <a:t>号農林水産省経営局長通知）に基づく市町村の集積面積を記載。</a:t>
            </a:r>
            <a:endParaRPr lang="en-US" altLang="ja-JP" sz="1050" dirty="0">
              <a:solidFill>
                <a:srgbClr val="FF0000"/>
              </a:solidFill>
            </a:endParaRPr>
          </a:p>
          <a:p>
            <a:r>
              <a:rPr lang="ja-JP" altLang="en-US" sz="1050" dirty="0">
                <a:solidFill>
                  <a:srgbClr val="FF0000"/>
                </a:solidFill>
              </a:rPr>
              <a:t>集積率は、</a:t>
            </a:r>
            <a:r>
              <a:rPr lang="en-US" altLang="ja-JP" sz="1050" dirty="0">
                <a:solidFill>
                  <a:srgbClr val="FF0000"/>
                </a:solidFill>
              </a:rPr>
              <a:t>(B)/(A)</a:t>
            </a:r>
            <a:r>
              <a:rPr lang="ja-JP" altLang="en-US" sz="1050" dirty="0">
                <a:solidFill>
                  <a:srgbClr val="FF0000"/>
                </a:solidFill>
              </a:rPr>
              <a:t>の結果を記載。</a:t>
            </a:r>
            <a:endParaRPr lang="en-US" altLang="ja-JP" sz="1050" dirty="0">
              <a:solidFill>
                <a:srgbClr val="FF0000"/>
              </a:solidFill>
            </a:endParaRPr>
          </a:p>
        </p:txBody>
      </p:sp>
      <p:cxnSp>
        <p:nvCxnSpPr>
          <p:cNvPr id="9" name="直線矢印コネクタ 8">
            <a:extLst>
              <a:ext uri="{FF2B5EF4-FFF2-40B4-BE49-F238E27FC236}">
                <a16:creationId xmlns:a16="http://schemas.microsoft.com/office/drawing/2014/main" id="{BD7235B6-046B-4D80-8671-7DEE9F026FB1}"/>
              </a:ext>
            </a:extLst>
          </p:cNvPr>
          <p:cNvCxnSpPr>
            <a:cxnSpLocks/>
            <a:stCxn id="14" idx="1"/>
          </p:cNvCxnSpPr>
          <p:nvPr/>
        </p:nvCxnSpPr>
        <p:spPr>
          <a:xfrm flipH="1">
            <a:off x="7188451" y="1424807"/>
            <a:ext cx="29922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BB953F27-4491-4BC4-8DF2-A1CAD55782C0}"/>
              </a:ext>
            </a:extLst>
          </p:cNvPr>
          <p:cNvSpPr txBox="1"/>
          <p:nvPr/>
        </p:nvSpPr>
        <p:spPr>
          <a:xfrm>
            <a:off x="198581" y="5682462"/>
            <a:ext cx="2109642" cy="738664"/>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・黄区分の遊休農地の解消のための工程表について、いつまでに、どのような考え方で策定するかを記載。</a:t>
            </a:r>
            <a:endParaRPr lang="en-US" altLang="ja-JP" sz="1050">
              <a:solidFill>
                <a:srgbClr val="FF0000"/>
              </a:solidFill>
            </a:endParaRPr>
          </a:p>
        </p:txBody>
      </p:sp>
      <p:cxnSp>
        <p:nvCxnSpPr>
          <p:cNvPr id="32" name="直線矢印コネクタ 31">
            <a:extLst>
              <a:ext uri="{FF2B5EF4-FFF2-40B4-BE49-F238E27FC236}">
                <a16:creationId xmlns:a16="http://schemas.microsoft.com/office/drawing/2014/main" id="{404846EB-C24B-4762-A464-6BE3F39FC951}"/>
              </a:ext>
            </a:extLst>
          </p:cNvPr>
          <p:cNvCxnSpPr>
            <a:cxnSpLocks/>
            <a:stCxn id="29" idx="3"/>
          </p:cNvCxnSpPr>
          <p:nvPr/>
        </p:nvCxnSpPr>
        <p:spPr>
          <a:xfrm>
            <a:off x="2308223" y="6051794"/>
            <a:ext cx="371603"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2A58D846-8637-49BA-A603-409E922092D8}"/>
              </a:ext>
            </a:extLst>
          </p:cNvPr>
          <p:cNvCxnSpPr/>
          <p:nvPr/>
        </p:nvCxnSpPr>
        <p:spPr>
          <a:xfrm>
            <a:off x="0" y="530768"/>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2C687E0C-AE2E-42FA-B522-0BBA6A32FE94}"/>
              </a:ext>
            </a:extLst>
          </p:cNvPr>
          <p:cNvSpPr txBox="1"/>
          <p:nvPr/>
        </p:nvSpPr>
        <p:spPr>
          <a:xfrm>
            <a:off x="7486940" y="2230798"/>
            <a:ext cx="2219740" cy="57708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割合（％）は、小数点以下第２位を四捨五入し、小数点以下１桁とする。以下、同様。</a:t>
            </a:r>
            <a:endParaRPr lang="en-US" altLang="ja-JP" sz="1050">
              <a:solidFill>
                <a:srgbClr val="FF0000"/>
              </a:solidFill>
            </a:endParaRPr>
          </a:p>
        </p:txBody>
      </p:sp>
      <p:cxnSp>
        <p:nvCxnSpPr>
          <p:cNvPr id="16" name="直線矢印コネクタ 15">
            <a:extLst>
              <a:ext uri="{FF2B5EF4-FFF2-40B4-BE49-F238E27FC236}">
                <a16:creationId xmlns:a16="http://schemas.microsoft.com/office/drawing/2014/main" id="{8124617D-1A09-4F44-A868-B4715B723018}"/>
              </a:ext>
            </a:extLst>
          </p:cNvPr>
          <p:cNvCxnSpPr>
            <a:cxnSpLocks/>
            <a:stCxn id="26" idx="1"/>
          </p:cNvCxnSpPr>
          <p:nvPr/>
        </p:nvCxnSpPr>
        <p:spPr>
          <a:xfrm flipH="1">
            <a:off x="5781675" y="3981281"/>
            <a:ext cx="1705265" cy="10591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7F33C377-0297-4420-A37A-0AF38ADFF3BF}"/>
              </a:ext>
            </a:extLst>
          </p:cNvPr>
          <p:cNvSpPr txBox="1"/>
          <p:nvPr/>
        </p:nvSpPr>
        <p:spPr>
          <a:xfrm>
            <a:off x="198581" y="2480487"/>
            <a:ext cx="2109642" cy="1061829"/>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「新規集積面積（フロー）」とは、非担い手の農地を新たに担い手に権利設定した面積のことであり、既に担い手に権利設定されている農地の再設定は含まない。</a:t>
            </a:r>
            <a:endParaRPr lang="en-US" altLang="ja-JP" sz="1050" dirty="0">
              <a:solidFill>
                <a:srgbClr val="FF0000"/>
              </a:solidFill>
            </a:endParaRPr>
          </a:p>
        </p:txBody>
      </p:sp>
      <p:cxnSp>
        <p:nvCxnSpPr>
          <p:cNvPr id="24" name="直線矢印コネクタ 23">
            <a:extLst>
              <a:ext uri="{FF2B5EF4-FFF2-40B4-BE49-F238E27FC236}">
                <a16:creationId xmlns:a16="http://schemas.microsoft.com/office/drawing/2014/main" id="{7687B6C5-870D-41AF-8A3A-7B211949D981}"/>
              </a:ext>
            </a:extLst>
          </p:cNvPr>
          <p:cNvCxnSpPr>
            <a:cxnSpLocks/>
            <a:stCxn id="21" idx="3"/>
          </p:cNvCxnSpPr>
          <p:nvPr/>
        </p:nvCxnSpPr>
        <p:spPr>
          <a:xfrm flipV="1">
            <a:off x="2308223" y="2866257"/>
            <a:ext cx="453084" cy="14514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BD9EAA01-EF8C-4B45-8C02-3742061377C0}"/>
              </a:ext>
            </a:extLst>
          </p:cNvPr>
          <p:cNvSpPr txBox="1"/>
          <p:nvPr/>
        </p:nvSpPr>
        <p:spPr>
          <a:xfrm>
            <a:off x="7486940" y="3773532"/>
            <a:ext cx="2219740" cy="415498"/>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利用状況調査により判明した遊休農地面積を記載。</a:t>
            </a:r>
            <a:endParaRPr lang="en-US" altLang="ja-JP" sz="1050" dirty="0">
              <a:solidFill>
                <a:srgbClr val="FF0000"/>
              </a:solidFill>
            </a:endParaRPr>
          </a:p>
        </p:txBody>
      </p:sp>
      <p:sp>
        <p:nvSpPr>
          <p:cNvPr id="31" name="テキスト ボックス 30">
            <a:extLst>
              <a:ext uri="{FF2B5EF4-FFF2-40B4-BE49-F238E27FC236}">
                <a16:creationId xmlns:a16="http://schemas.microsoft.com/office/drawing/2014/main" id="{F8E49863-B677-4543-9497-274B3A8D4EF2}"/>
              </a:ext>
            </a:extLst>
          </p:cNvPr>
          <p:cNvSpPr txBox="1"/>
          <p:nvPr/>
        </p:nvSpPr>
        <p:spPr>
          <a:xfrm>
            <a:off x="7486940" y="4318877"/>
            <a:ext cx="2219740" cy="1869743"/>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令和３年度の利用状況調査で判明した緑区分の遊休農地面積から、課長通知１の</a:t>
            </a:r>
            <a:r>
              <a:rPr lang="en-US" altLang="ja-JP" sz="1050" dirty="0">
                <a:solidFill>
                  <a:srgbClr val="FF0000"/>
                </a:solidFill>
              </a:rPr>
              <a:t>(2)</a:t>
            </a:r>
            <a:r>
              <a:rPr lang="ja-JP" altLang="en-US" sz="1050" dirty="0">
                <a:solidFill>
                  <a:srgbClr val="FF0000"/>
                </a:solidFill>
              </a:rPr>
              <a:t>に基づき、「用排水及び接道の条件が悪い狭小地や傾斜地であるなど、農地として利用することが著しく困難であることが形状又は性質から明らかであり、かつ、今後、農地として利用する見込みがないもの」として除外した面積を差し引いた数値を記載する。記載例は、</a:t>
            </a:r>
            <a:r>
              <a:rPr lang="en-US" altLang="ja-JP" sz="1050" dirty="0">
                <a:solidFill>
                  <a:srgbClr val="FF0000"/>
                </a:solidFill>
              </a:rPr>
              <a:t>50-5=45ha</a:t>
            </a:r>
          </a:p>
        </p:txBody>
      </p:sp>
      <p:cxnSp>
        <p:nvCxnSpPr>
          <p:cNvPr id="33" name="直線矢印コネクタ 32">
            <a:extLst>
              <a:ext uri="{FF2B5EF4-FFF2-40B4-BE49-F238E27FC236}">
                <a16:creationId xmlns:a16="http://schemas.microsoft.com/office/drawing/2014/main" id="{E2B2FFCF-0B5C-434F-B40F-CAF2F93F56A2}"/>
              </a:ext>
            </a:extLst>
          </p:cNvPr>
          <p:cNvCxnSpPr>
            <a:cxnSpLocks/>
            <a:stCxn id="31" idx="1"/>
          </p:cNvCxnSpPr>
          <p:nvPr/>
        </p:nvCxnSpPr>
        <p:spPr>
          <a:xfrm flipH="1" flipV="1">
            <a:off x="6056768" y="5253364"/>
            <a:ext cx="1430172" cy="38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D28693E1-4E9E-01D2-06AB-5910FC2E528B}"/>
              </a:ext>
            </a:extLst>
          </p:cNvPr>
          <p:cNvSpPr txBox="1"/>
          <p:nvPr/>
        </p:nvSpPr>
        <p:spPr>
          <a:xfrm>
            <a:off x="7486940" y="2921373"/>
            <a:ext cx="2219740" cy="738664"/>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基本的に現農地面積を維持するように設定。潰廃・転用により面積が減少することを把握している場合は、それを踏まえて記載。</a:t>
            </a:r>
            <a:endParaRPr lang="en-US" altLang="ja-JP" sz="1050" dirty="0">
              <a:solidFill>
                <a:srgbClr val="FF0000"/>
              </a:solidFill>
            </a:endParaRPr>
          </a:p>
        </p:txBody>
      </p:sp>
      <p:cxnSp>
        <p:nvCxnSpPr>
          <p:cNvPr id="6" name="直線矢印コネクタ 5">
            <a:extLst>
              <a:ext uri="{FF2B5EF4-FFF2-40B4-BE49-F238E27FC236}">
                <a16:creationId xmlns:a16="http://schemas.microsoft.com/office/drawing/2014/main" id="{82F3CD57-327A-5659-3B5B-DA9555C620B6}"/>
              </a:ext>
            </a:extLst>
          </p:cNvPr>
          <p:cNvCxnSpPr>
            <a:cxnSpLocks/>
            <a:stCxn id="3" idx="1"/>
          </p:cNvCxnSpPr>
          <p:nvPr/>
        </p:nvCxnSpPr>
        <p:spPr>
          <a:xfrm flipH="1" flipV="1">
            <a:off x="6908006" y="2961296"/>
            <a:ext cx="578934" cy="32940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62342A46-96DA-27BF-E6DC-8B84432E0BD8}"/>
              </a:ext>
            </a:extLst>
          </p:cNvPr>
          <p:cNvSpPr txBox="1"/>
          <p:nvPr/>
        </p:nvSpPr>
        <p:spPr>
          <a:xfrm>
            <a:off x="198581" y="3839100"/>
            <a:ext cx="2109642" cy="1546577"/>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前年度末時点において「令和３年度時点の緑区分の遊休農地」の残存面積が５分の１未満になっている場合は、実態に応じた面積を記載。</a:t>
            </a:r>
          </a:p>
          <a:p>
            <a:r>
              <a:rPr lang="ja-JP" altLang="en-US" sz="1050" dirty="0">
                <a:solidFill>
                  <a:srgbClr val="FF0000"/>
                </a:solidFill>
              </a:rPr>
              <a:t>また、前年度末までに既存の緑区分の遊休農地を全て解消した場合はゼロとして、新規発生を防止することを目標とする。</a:t>
            </a:r>
            <a:endParaRPr lang="en-US" altLang="ja-JP" sz="1050" dirty="0">
              <a:solidFill>
                <a:srgbClr val="FF0000"/>
              </a:solidFill>
            </a:endParaRPr>
          </a:p>
        </p:txBody>
      </p:sp>
      <p:cxnSp>
        <p:nvCxnSpPr>
          <p:cNvPr id="22" name="直線矢印コネクタ 21">
            <a:extLst>
              <a:ext uri="{FF2B5EF4-FFF2-40B4-BE49-F238E27FC236}">
                <a16:creationId xmlns:a16="http://schemas.microsoft.com/office/drawing/2014/main" id="{DA2A4EF5-5490-B384-C9A9-C80C6948DF6B}"/>
              </a:ext>
            </a:extLst>
          </p:cNvPr>
          <p:cNvCxnSpPr>
            <a:cxnSpLocks/>
            <a:stCxn id="20" idx="3"/>
          </p:cNvCxnSpPr>
          <p:nvPr/>
        </p:nvCxnSpPr>
        <p:spPr>
          <a:xfrm>
            <a:off x="2308223" y="4612389"/>
            <a:ext cx="420690" cy="75770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506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FEB031DE-DA76-4708-A181-396F15EF99DC}"/>
              </a:ext>
            </a:extLst>
          </p:cNvPr>
          <p:cNvPicPr>
            <a:picLocks noChangeAspect="1"/>
          </p:cNvPicPr>
          <p:nvPr/>
        </p:nvPicPr>
        <p:blipFill>
          <a:blip r:embed="rId2"/>
          <a:stretch>
            <a:fillRect/>
          </a:stretch>
        </p:blipFill>
        <p:spPr>
          <a:xfrm>
            <a:off x="2809156" y="632793"/>
            <a:ext cx="4306871" cy="6227503"/>
          </a:xfrm>
          <a:prstGeom prst="rect">
            <a:avLst/>
          </a:prstGeom>
          <a:ln>
            <a:solidFill>
              <a:schemeClr val="tx1"/>
            </a:solidFill>
          </a:ln>
        </p:spPr>
      </p:pic>
      <p:sp>
        <p:nvSpPr>
          <p:cNvPr id="25" name="テキスト ボックス 24">
            <a:extLst>
              <a:ext uri="{FF2B5EF4-FFF2-40B4-BE49-F238E27FC236}">
                <a16:creationId xmlns:a16="http://schemas.microsoft.com/office/drawing/2014/main" id="{DD26D106-96F5-47C5-B4FF-D05386EEB309}"/>
              </a:ext>
            </a:extLst>
          </p:cNvPr>
          <p:cNvSpPr txBox="1"/>
          <p:nvPr/>
        </p:nvSpPr>
        <p:spPr>
          <a:xfrm>
            <a:off x="7755528" y="123164"/>
            <a:ext cx="1841054"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別紙様式１（３／３）</a:t>
            </a:r>
            <a:endParaRPr lang="en-US" altLang="ja-JP" sz="1600"/>
          </a:p>
        </p:txBody>
      </p:sp>
      <p:sp>
        <p:nvSpPr>
          <p:cNvPr id="13" name="テキスト ボックス 12">
            <a:extLst>
              <a:ext uri="{FF2B5EF4-FFF2-40B4-BE49-F238E27FC236}">
                <a16:creationId xmlns:a16="http://schemas.microsoft.com/office/drawing/2014/main" id="{E6C754C1-D833-4127-ABA8-09F900FB3F2D}"/>
              </a:ext>
            </a:extLst>
          </p:cNvPr>
          <p:cNvSpPr txBox="1"/>
          <p:nvPr/>
        </p:nvSpPr>
        <p:spPr>
          <a:xfrm>
            <a:off x="114717" y="129208"/>
            <a:ext cx="8826815"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a:t>「農業委員会による最適化活動の推進等について」の様式記載例</a:t>
            </a:r>
            <a:endParaRPr lang="en-US" altLang="ja-JP" sz="1400"/>
          </a:p>
        </p:txBody>
      </p:sp>
      <p:sp>
        <p:nvSpPr>
          <p:cNvPr id="21" name="テキスト ボックス 20">
            <a:extLst>
              <a:ext uri="{FF2B5EF4-FFF2-40B4-BE49-F238E27FC236}">
                <a16:creationId xmlns:a16="http://schemas.microsoft.com/office/drawing/2014/main" id="{A2CD478A-EA13-4BE4-AA31-E66AFE4BEC3B}"/>
              </a:ext>
            </a:extLst>
          </p:cNvPr>
          <p:cNvSpPr txBox="1"/>
          <p:nvPr/>
        </p:nvSpPr>
        <p:spPr>
          <a:xfrm>
            <a:off x="309418" y="1200400"/>
            <a:ext cx="2219740" cy="1708160"/>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・「権利移動面積」は、農地中間管理機構に農地中間管理権が設定されたもの又は集落営農法人等に貸し付けられたものについて除外可能（課長通知の１の</a:t>
            </a:r>
            <a:r>
              <a:rPr lang="en-US" altLang="ja-JP" sz="1050" dirty="0">
                <a:solidFill>
                  <a:srgbClr val="FF0000"/>
                </a:solidFill>
              </a:rPr>
              <a:t>(3</a:t>
            </a:r>
            <a:r>
              <a:rPr lang="ja-JP" altLang="en-US" sz="1050" dirty="0">
                <a:solidFill>
                  <a:srgbClr val="FF0000"/>
                </a:solidFill>
              </a:rPr>
              <a:t>））。また、新規就農に係る権利移動面積ではなく、全ての権利移動面積を記載。</a:t>
            </a:r>
            <a:endParaRPr lang="en-US" altLang="ja-JP" sz="1050" dirty="0">
              <a:solidFill>
                <a:srgbClr val="FF0000"/>
              </a:solidFill>
            </a:endParaRPr>
          </a:p>
          <a:p>
            <a:r>
              <a:rPr lang="ja-JP" altLang="en-US" sz="1050" dirty="0">
                <a:solidFill>
                  <a:srgbClr val="FF0000"/>
                </a:solidFill>
              </a:rPr>
              <a:t>・可能な限り直近３カ年度の実績を記載。</a:t>
            </a:r>
            <a:endParaRPr lang="en-US" altLang="ja-JP" sz="1050" dirty="0">
              <a:solidFill>
                <a:srgbClr val="FF0000"/>
              </a:solidFill>
            </a:endParaRPr>
          </a:p>
        </p:txBody>
      </p:sp>
      <p:cxnSp>
        <p:nvCxnSpPr>
          <p:cNvPr id="5" name="直線矢印コネクタ 4">
            <a:extLst>
              <a:ext uri="{FF2B5EF4-FFF2-40B4-BE49-F238E27FC236}">
                <a16:creationId xmlns:a16="http://schemas.microsoft.com/office/drawing/2014/main" id="{A1231667-52B1-4CEA-8876-B59E1FE9612E}"/>
              </a:ext>
            </a:extLst>
          </p:cNvPr>
          <p:cNvCxnSpPr>
            <a:cxnSpLocks/>
            <a:stCxn id="21" idx="3"/>
          </p:cNvCxnSpPr>
          <p:nvPr/>
        </p:nvCxnSpPr>
        <p:spPr>
          <a:xfrm flipV="1">
            <a:off x="2529158" y="1973689"/>
            <a:ext cx="379581" cy="8079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AB9910C5-B7AD-4095-80D6-16652E892720}"/>
              </a:ext>
            </a:extLst>
          </p:cNvPr>
          <p:cNvSpPr txBox="1"/>
          <p:nvPr/>
        </p:nvSpPr>
        <p:spPr>
          <a:xfrm>
            <a:off x="7376842" y="2944210"/>
            <a:ext cx="2219740" cy="57708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「最適化活動を行う農業委員の人数」は、農業委員のうち、最適化活動を行う者の人数を記載。</a:t>
            </a:r>
            <a:endParaRPr lang="en-US" altLang="ja-JP" sz="1050">
              <a:solidFill>
                <a:srgbClr val="FF0000"/>
              </a:solidFill>
            </a:endParaRPr>
          </a:p>
        </p:txBody>
      </p:sp>
      <p:cxnSp>
        <p:nvCxnSpPr>
          <p:cNvPr id="7" name="直線矢印コネクタ 6">
            <a:extLst>
              <a:ext uri="{FF2B5EF4-FFF2-40B4-BE49-F238E27FC236}">
                <a16:creationId xmlns:a16="http://schemas.microsoft.com/office/drawing/2014/main" id="{3822A401-3D2A-4294-A613-7259E4803E04}"/>
              </a:ext>
            </a:extLst>
          </p:cNvPr>
          <p:cNvCxnSpPr>
            <a:cxnSpLocks/>
            <a:stCxn id="24" idx="1"/>
          </p:cNvCxnSpPr>
          <p:nvPr/>
        </p:nvCxnSpPr>
        <p:spPr>
          <a:xfrm flipH="1">
            <a:off x="6853473" y="3232751"/>
            <a:ext cx="523369"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A612B301-931F-479E-8CB4-4ED89F1AA71E}"/>
              </a:ext>
            </a:extLst>
          </p:cNvPr>
          <p:cNvSpPr txBox="1"/>
          <p:nvPr/>
        </p:nvSpPr>
        <p:spPr>
          <a:xfrm>
            <a:off x="309418" y="3429000"/>
            <a:ext cx="2219740" cy="2031325"/>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・強化月間として、農業委員会や推進委員等がどのような活動を行うのかを記載。</a:t>
            </a:r>
            <a:endParaRPr lang="en-US" altLang="ja-JP" sz="1050" dirty="0">
              <a:solidFill>
                <a:srgbClr val="FF0000"/>
              </a:solidFill>
            </a:endParaRPr>
          </a:p>
          <a:p>
            <a:r>
              <a:rPr lang="ja-JP" altLang="en-US" sz="1050" dirty="0">
                <a:solidFill>
                  <a:srgbClr val="FF0000"/>
                </a:solidFill>
              </a:rPr>
              <a:t>・通常の月との違いや取組の概要を記載。</a:t>
            </a:r>
            <a:endParaRPr lang="en-US" altLang="ja-JP" sz="1050" dirty="0">
              <a:solidFill>
                <a:srgbClr val="FF0000"/>
              </a:solidFill>
            </a:endParaRPr>
          </a:p>
          <a:p>
            <a:r>
              <a:rPr lang="ja-JP" altLang="en-US" sz="1050" dirty="0">
                <a:solidFill>
                  <a:srgbClr val="FF0000"/>
                </a:solidFill>
              </a:rPr>
              <a:t>・当該設定回数は取組期間で判断するため、８～</a:t>
            </a:r>
            <a:r>
              <a:rPr lang="en-US" altLang="ja-JP" sz="1050" dirty="0">
                <a:solidFill>
                  <a:srgbClr val="FF0000"/>
                </a:solidFill>
              </a:rPr>
              <a:t>10</a:t>
            </a:r>
            <a:r>
              <a:rPr lang="ja-JP" altLang="en-US" sz="1050" dirty="0">
                <a:solidFill>
                  <a:srgbClr val="FF0000"/>
                </a:solidFill>
              </a:rPr>
              <a:t>月と設定する場合についても、３回とカウントしてください。</a:t>
            </a:r>
            <a:endParaRPr lang="en-US" altLang="ja-JP" sz="1050" dirty="0">
              <a:solidFill>
                <a:srgbClr val="FF0000"/>
              </a:solidFill>
            </a:endParaRPr>
          </a:p>
          <a:p>
            <a:r>
              <a:rPr lang="ja-JP" altLang="en-US" sz="1050" dirty="0">
                <a:solidFill>
                  <a:srgbClr val="FF0000"/>
                </a:solidFill>
              </a:rPr>
              <a:t>・活動強化月間の期間が重なった場合は、それぞれを</a:t>
            </a:r>
            <a:r>
              <a:rPr lang="en-US" altLang="ja-JP" sz="1050" dirty="0">
                <a:solidFill>
                  <a:srgbClr val="FF0000"/>
                </a:solidFill>
              </a:rPr>
              <a:t>1</a:t>
            </a:r>
            <a:r>
              <a:rPr lang="ja-JP" altLang="en-US" sz="1050" dirty="0">
                <a:solidFill>
                  <a:srgbClr val="FF0000"/>
                </a:solidFill>
              </a:rPr>
              <a:t>ヶ月とカウントすることは不可。</a:t>
            </a:r>
            <a:endParaRPr lang="en-US" altLang="ja-JP" sz="1050" dirty="0">
              <a:solidFill>
                <a:srgbClr val="FF0000"/>
              </a:solidFill>
            </a:endParaRPr>
          </a:p>
        </p:txBody>
      </p:sp>
      <p:cxnSp>
        <p:nvCxnSpPr>
          <p:cNvPr id="10" name="直線矢印コネクタ 9">
            <a:extLst>
              <a:ext uri="{FF2B5EF4-FFF2-40B4-BE49-F238E27FC236}">
                <a16:creationId xmlns:a16="http://schemas.microsoft.com/office/drawing/2014/main" id="{58C7E7FE-1E97-49C4-9F28-BB753867C882}"/>
              </a:ext>
            </a:extLst>
          </p:cNvPr>
          <p:cNvCxnSpPr>
            <a:cxnSpLocks/>
            <a:stCxn id="27" idx="3"/>
          </p:cNvCxnSpPr>
          <p:nvPr/>
        </p:nvCxnSpPr>
        <p:spPr>
          <a:xfrm flipV="1">
            <a:off x="2529158" y="3879123"/>
            <a:ext cx="379581" cy="5655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01BE45A7-5C18-4FFB-9FA0-D26DB348712F}"/>
              </a:ext>
            </a:extLst>
          </p:cNvPr>
          <p:cNvSpPr txBox="1"/>
          <p:nvPr/>
        </p:nvSpPr>
        <p:spPr>
          <a:xfrm>
            <a:off x="309418" y="5678645"/>
            <a:ext cx="2219740" cy="415498"/>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相談会等の開催要領等を参考に、イベントの内容を記載。</a:t>
            </a:r>
          </a:p>
        </p:txBody>
      </p:sp>
      <p:cxnSp>
        <p:nvCxnSpPr>
          <p:cNvPr id="15" name="直線矢印コネクタ 14">
            <a:extLst>
              <a:ext uri="{FF2B5EF4-FFF2-40B4-BE49-F238E27FC236}">
                <a16:creationId xmlns:a16="http://schemas.microsoft.com/office/drawing/2014/main" id="{0279A967-F0B9-4EFD-AD03-2962B7749D42}"/>
              </a:ext>
            </a:extLst>
          </p:cNvPr>
          <p:cNvCxnSpPr>
            <a:cxnSpLocks/>
            <a:stCxn id="30" idx="3"/>
          </p:cNvCxnSpPr>
          <p:nvPr/>
        </p:nvCxnSpPr>
        <p:spPr>
          <a:xfrm>
            <a:off x="2529158" y="5886394"/>
            <a:ext cx="449432"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23264E07-8972-47D9-B341-C03D7E3D4D07}"/>
              </a:ext>
            </a:extLst>
          </p:cNvPr>
          <p:cNvCxnSpPr/>
          <p:nvPr/>
        </p:nvCxnSpPr>
        <p:spPr>
          <a:xfrm>
            <a:off x="0" y="476449"/>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19ABDB1C-C1D1-4DEB-9B66-B7EE712525FE}"/>
              </a:ext>
            </a:extLst>
          </p:cNvPr>
          <p:cNvSpPr txBox="1"/>
          <p:nvPr/>
        </p:nvSpPr>
        <p:spPr>
          <a:xfrm>
            <a:off x="7396025" y="3855097"/>
            <a:ext cx="2219740" cy="1869743"/>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農地法に基づき年１回行う事になっている「利用状況調査」及びその調査結果を踏まえて実施する「利用意向調査」とは別に、農業委員会が独自に行う農地パトロール（農地法第</a:t>
            </a:r>
            <a:r>
              <a:rPr lang="en-US" altLang="ja-JP" sz="1050" dirty="0">
                <a:solidFill>
                  <a:srgbClr val="FF0000"/>
                </a:solidFill>
              </a:rPr>
              <a:t>30</a:t>
            </a:r>
            <a:r>
              <a:rPr lang="ja-JP" altLang="en-US" sz="1050" dirty="0">
                <a:solidFill>
                  <a:srgbClr val="FF0000"/>
                </a:solidFill>
              </a:rPr>
              <a:t>条の利用状況調査は含まない）や、農地利用アンケートや戸別訪問によって遊休農地の所有者に限らない農家の経営意向等の調査を集中的に行う場合は、活動強化月間として設定可。</a:t>
            </a:r>
          </a:p>
        </p:txBody>
      </p:sp>
      <p:cxnSp>
        <p:nvCxnSpPr>
          <p:cNvPr id="17" name="直線矢印コネクタ 16">
            <a:extLst>
              <a:ext uri="{FF2B5EF4-FFF2-40B4-BE49-F238E27FC236}">
                <a16:creationId xmlns:a16="http://schemas.microsoft.com/office/drawing/2014/main" id="{D8D79C4F-7F7F-4E89-B81C-1E6C31A6BE21}"/>
              </a:ext>
            </a:extLst>
          </p:cNvPr>
          <p:cNvCxnSpPr>
            <a:cxnSpLocks/>
          </p:cNvCxnSpPr>
          <p:nvPr/>
        </p:nvCxnSpPr>
        <p:spPr>
          <a:xfrm flipH="1">
            <a:off x="7007382" y="4399984"/>
            <a:ext cx="369459" cy="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78E60E98-BB71-4022-B964-E6CB9AC9529D}"/>
              </a:ext>
            </a:extLst>
          </p:cNvPr>
          <p:cNvSpPr txBox="1"/>
          <p:nvPr/>
        </p:nvSpPr>
        <p:spPr>
          <a:xfrm>
            <a:off x="309418" y="6192894"/>
            <a:ext cx="2219740" cy="57708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参加者数は、イベントの参加者数ではなく、参加する予定の委員数を記載。</a:t>
            </a:r>
          </a:p>
        </p:txBody>
      </p:sp>
      <p:cxnSp>
        <p:nvCxnSpPr>
          <p:cNvPr id="19" name="直線矢印コネクタ 18">
            <a:extLst>
              <a:ext uri="{FF2B5EF4-FFF2-40B4-BE49-F238E27FC236}">
                <a16:creationId xmlns:a16="http://schemas.microsoft.com/office/drawing/2014/main" id="{D98FD3F6-EA6A-4D6F-8B9A-1015442858DD}"/>
              </a:ext>
            </a:extLst>
          </p:cNvPr>
          <p:cNvCxnSpPr>
            <a:cxnSpLocks/>
            <a:stCxn id="18" idx="3"/>
          </p:cNvCxnSpPr>
          <p:nvPr/>
        </p:nvCxnSpPr>
        <p:spPr>
          <a:xfrm flipV="1">
            <a:off x="2529158" y="6289951"/>
            <a:ext cx="449432" cy="1914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CE4B4204-7CD7-55B4-8CFA-62BB279C3F88}"/>
              </a:ext>
            </a:extLst>
          </p:cNvPr>
          <p:cNvSpPr txBox="1"/>
          <p:nvPr/>
        </p:nvSpPr>
        <p:spPr>
          <a:xfrm>
            <a:off x="7376842" y="738597"/>
            <a:ext cx="2219740" cy="415498"/>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可能な限り直近３カ年度の実績を記載。</a:t>
            </a:r>
            <a:endParaRPr lang="en-US" altLang="ja-JP" sz="1050" dirty="0">
              <a:solidFill>
                <a:srgbClr val="FF0000"/>
              </a:solidFill>
            </a:endParaRPr>
          </a:p>
        </p:txBody>
      </p:sp>
      <p:cxnSp>
        <p:nvCxnSpPr>
          <p:cNvPr id="4" name="直線矢印コネクタ 3">
            <a:extLst>
              <a:ext uri="{FF2B5EF4-FFF2-40B4-BE49-F238E27FC236}">
                <a16:creationId xmlns:a16="http://schemas.microsoft.com/office/drawing/2014/main" id="{BFD913AB-54B5-363E-575A-415241DDBC57}"/>
              </a:ext>
            </a:extLst>
          </p:cNvPr>
          <p:cNvCxnSpPr>
            <a:cxnSpLocks/>
            <a:stCxn id="2" idx="1"/>
          </p:cNvCxnSpPr>
          <p:nvPr/>
        </p:nvCxnSpPr>
        <p:spPr>
          <a:xfrm flipH="1">
            <a:off x="7048500" y="946346"/>
            <a:ext cx="328342" cy="8079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7770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A321FE9-4934-4E64-90C4-B382F0892A05}"/>
              </a:ext>
            </a:extLst>
          </p:cNvPr>
          <p:cNvPicPr>
            <a:picLocks noChangeAspect="1"/>
          </p:cNvPicPr>
          <p:nvPr/>
        </p:nvPicPr>
        <p:blipFill>
          <a:blip r:embed="rId2"/>
          <a:stretch>
            <a:fillRect/>
          </a:stretch>
        </p:blipFill>
        <p:spPr>
          <a:xfrm>
            <a:off x="5053345" y="2459964"/>
            <a:ext cx="4674563" cy="3424043"/>
          </a:xfrm>
          <a:prstGeom prst="rect">
            <a:avLst/>
          </a:prstGeom>
        </p:spPr>
      </p:pic>
      <p:sp>
        <p:nvSpPr>
          <p:cNvPr id="25" name="テキスト ボックス 24">
            <a:extLst>
              <a:ext uri="{FF2B5EF4-FFF2-40B4-BE49-F238E27FC236}">
                <a16:creationId xmlns:a16="http://schemas.microsoft.com/office/drawing/2014/main" id="{DD26D106-96F5-47C5-B4FF-D05386EEB309}"/>
              </a:ext>
            </a:extLst>
          </p:cNvPr>
          <p:cNvSpPr txBox="1"/>
          <p:nvPr/>
        </p:nvSpPr>
        <p:spPr>
          <a:xfrm>
            <a:off x="7755528" y="123164"/>
            <a:ext cx="1841054"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別紙様式２</a:t>
            </a:r>
            <a:endParaRPr lang="en-US" altLang="ja-JP" sz="1600"/>
          </a:p>
        </p:txBody>
      </p:sp>
      <p:sp>
        <p:nvSpPr>
          <p:cNvPr id="13" name="テキスト ボックス 12">
            <a:extLst>
              <a:ext uri="{FF2B5EF4-FFF2-40B4-BE49-F238E27FC236}">
                <a16:creationId xmlns:a16="http://schemas.microsoft.com/office/drawing/2014/main" id="{E6C754C1-D833-4127-ABA8-09F900FB3F2D}"/>
              </a:ext>
            </a:extLst>
          </p:cNvPr>
          <p:cNvSpPr txBox="1"/>
          <p:nvPr/>
        </p:nvSpPr>
        <p:spPr>
          <a:xfrm>
            <a:off x="114717" y="138261"/>
            <a:ext cx="8826815"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a:t>「農業委員会による最適化活動の推進等について」の様式記載例</a:t>
            </a:r>
            <a:endParaRPr lang="en-US" altLang="ja-JP" sz="1400"/>
          </a:p>
        </p:txBody>
      </p:sp>
      <p:cxnSp>
        <p:nvCxnSpPr>
          <p:cNvPr id="36" name="直線コネクタ 35">
            <a:extLst>
              <a:ext uri="{FF2B5EF4-FFF2-40B4-BE49-F238E27FC236}">
                <a16:creationId xmlns:a16="http://schemas.microsoft.com/office/drawing/2014/main" id="{89ED1E48-ACA0-4011-AEFF-7D0CA8DFE42E}"/>
              </a:ext>
            </a:extLst>
          </p:cNvPr>
          <p:cNvCxnSpPr/>
          <p:nvPr/>
        </p:nvCxnSpPr>
        <p:spPr>
          <a:xfrm>
            <a:off x="0" y="476449"/>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 name="図 1">
            <a:extLst>
              <a:ext uri="{FF2B5EF4-FFF2-40B4-BE49-F238E27FC236}">
                <a16:creationId xmlns:a16="http://schemas.microsoft.com/office/drawing/2014/main" id="{A8F04E6A-0376-4C44-9B2B-B818FB4073AC}"/>
              </a:ext>
            </a:extLst>
          </p:cNvPr>
          <p:cNvPicPr>
            <a:picLocks noChangeAspect="1"/>
          </p:cNvPicPr>
          <p:nvPr/>
        </p:nvPicPr>
        <p:blipFill>
          <a:blip r:embed="rId3"/>
          <a:stretch>
            <a:fillRect/>
          </a:stretch>
        </p:blipFill>
        <p:spPr>
          <a:xfrm>
            <a:off x="178088" y="2459965"/>
            <a:ext cx="4674566" cy="3424045"/>
          </a:xfrm>
          <a:prstGeom prst="rect">
            <a:avLst/>
          </a:prstGeom>
        </p:spPr>
      </p:pic>
      <p:sp>
        <p:nvSpPr>
          <p:cNvPr id="24" name="テキスト ボックス 23">
            <a:extLst>
              <a:ext uri="{FF2B5EF4-FFF2-40B4-BE49-F238E27FC236}">
                <a16:creationId xmlns:a16="http://schemas.microsoft.com/office/drawing/2014/main" id="{02CD7526-8F34-455E-BBC4-EF343B231366}"/>
              </a:ext>
            </a:extLst>
          </p:cNvPr>
          <p:cNvSpPr txBox="1"/>
          <p:nvPr/>
        </p:nvSpPr>
        <p:spPr>
          <a:xfrm>
            <a:off x="869477" y="2109864"/>
            <a:ext cx="3291788" cy="253916"/>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050">
                <a:solidFill>
                  <a:srgbClr val="FF0000"/>
                </a:solidFill>
              </a:rPr>
              <a:t>農地の賃貸借の解約に関する相談があった事例</a:t>
            </a:r>
          </a:p>
        </p:txBody>
      </p:sp>
      <p:sp>
        <p:nvSpPr>
          <p:cNvPr id="27" name="テキスト ボックス 26">
            <a:extLst>
              <a:ext uri="{FF2B5EF4-FFF2-40B4-BE49-F238E27FC236}">
                <a16:creationId xmlns:a16="http://schemas.microsoft.com/office/drawing/2014/main" id="{2870A1D5-5094-4793-9B8E-DBDBAA2E8E8E}"/>
              </a:ext>
            </a:extLst>
          </p:cNvPr>
          <p:cNvSpPr txBox="1"/>
          <p:nvPr/>
        </p:nvSpPr>
        <p:spPr>
          <a:xfrm>
            <a:off x="5744737" y="2113300"/>
            <a:ext cx="3291788" cy="253916"/>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050">
                <a:solidFill>
                  <a:srgbClr val="FF0000"/>
                </a:solidFill>
              </a:rPr>
              <a:t>遊休農地の解消活動を行った事例</a:t>
            </a:r>
          </a:p>
        </p:txBody>
      </p:sp>
      <p:sp>
        <p:nvSpPr>
          <p:cNvPr id="29" name="テキスト ボックス 28">
            <a:extLst>
              <a:ext uri="{FF2B5EF4-FFF2-40B4-BE49-F238E27FC236}">
                <a16:creationId xmlns:a16="http://schemas.microsoft.com/office/drawing/2014/main" id="{13FBB044-C73B-434E-82A0-9AEF3673CAFC}"/>
              </a:ext>
            </a:extLst>
          </p:cNvPr>
          <p:cNvSpPr txBox="1"/>
          <p:nvPr/>
        </p:nvSpPr>
        <p:spPr>
          <a:xfrm>
            <a:off x="2815306" y="812622"/>
            <a:ext cx="4275387" cy="900246"/>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・全ての最適化活動の活動内容を記載。</a:t>
            </a:r>
            <a:endParaRPr lang="en-US" altLang="ja-JP" sz="1050">
              <a:solidFill>
                <a:srgbClr val="FF0000"/>
              </a:solidFill>
            </a:endParaRPr>
          </a:p>
          <a:p>
            <a:r>
              <a:rPr lang="ja-JP" altLang="en-US" sz="1050">
                <a:solidFill>
                  <a:srgbClr val="FF0000"/>
                </a:solidFill>
              </a:rPr>
              <a:t>・活動を通じて把握したことを全て記載。</a:t>
            </a:r>
            <a:endParaRPr lang="en-US" altLang="ja-JP" sz="1050">
              <a:solidFill>
                <a:srgbClr val="FF0000"/>
              </a:solidFill>
            </a:endParaRPr>
          </a:p>
          <a:p>
            <a:r>
              <a:rPr lang="ja-JP" altLang="en-US" sz="1050">
                <a:solidFill>
                  <a:srgbClr val="FF0000"/>
                </a:solidFill>
              </a:rPr>
              <a:t>・受け手が認定農業者であるかや面積などその場で不明瞭なものは、農業委員会事務局に確認して記載。</a:t>
            </a:r>
            <a:endParaRPr lang="en-US" altLang="ja-JP" sz="1050">
              <a:solidFill>
                <a:srgbClr val="FF0000"/>
              </a:solidFill>
            </a:endParaRPr>
          </a:p>
          <a:p>
            <a:r>
              <a:rPr lang="ja-JP" altLang="en-US" sz="1050">
                <a:solidFill>
                  <a:srgbClr val="FF0000"/>
                </a:solidFill>
              </a:rPr>
              <a:t>・必要に応じて後日追記（特に活動成果の欄）</a:t>
            </a:r>
            <a:endParaRPr lang="en-US" altLang="ja-JP" sz="1050">
              <a:solidFill>
                <a:srgbClr val="FF0000"/>
              </a:solidFill>
            </a:endParaRPr>
          </a:p>
        </p:txBody>
      </p:sp>
    </p:spTree>
    <p:extLst>
      <p:ext uri="{BB962C8B-B14F-4D97-AF65-F5344CB8AC3E}">
        <p14:creationId xmlns:p14="http://schemas.microsoft.com/office/powerpoint/2010/main" val="3484384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B0EC3CB9-8BA3-4582-A6DD-861A3E5CCBA7}"/>
              </a:ext>
            </a:extLst>
          </p:cNvPr>
          <p:cNvPicPr>
            <a:picLocks noChangeAspect="1"/>
          </p:cNvPicPr>
          <p:nvPr/>
        </p:nvPicPr>
        <p:blipFill>
          <a:blip r:embed="rId2"/>
          <a:stretch>
            <a:fillRect/>
          </a:stretch>
        </p:blipFill>
        <p:spPr>
          <a:xfrm>
            <a:off x="309044" y="1437697"/>
            <a:ext cx="9380231" cy="4327148"/>
          </a:xfrm>
          <a:prstGeom prst="rect">
            <a:avLst/>
          </a:prstGeom>
        </p:spPr>
      </p:pic>
      <p:sp>
        <p:nvSpPr>
          <p:cNvPr id="25" name="テキスト ボックス 24">
            <a:extLst>
              <a:ext uri="{FF2B5EF4-FFF2-40B4-BE49-F238E27FC236}">
                <a16:creationId xmlns:a16="http://schemas.microsoft.com/office/drawing/2014/main" id="{DD26D106-96F5-47C5-B4FF-D05386EEB309}"/>
              </a:ext>
            </a:extLst>
          </p:cNvPr>
          <p:cNvSpPr txBox="1"/>
          <p:nvPr/>
        </p:nvSpPr>
        <p:spPr>
          <a:xfrm>
            <a:off x="7755528" y="186535"/>
            <a:ext cx="1841054"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別紙様式３（１／２）</a:t>
            </a:r>
            <a:endParaRPr lang="en-US" altLang="ja-JP" sz="1600"/>
          </a:p>
        </p:txBody>
      </p:sp>
      <p:sp>
        <p:nvSpPr>
          <p:cNvPr id="13" name="テキスト ボックス 12">
            <a:extLst>
              <a:ext uri="{FF2B5EF4-FFF2-40B4-BE49-F238E27FC236}">
                <a16:creationId xmlns:a16="http://schemas.microsoft.com/office/drawing/2014/main" id="{E6C754C1-D833-4127-ABA8-09F900FB3F2D}"/>
              </a:ext>
            </a:extLst>
          </p:cNvPr>
          <p:cNvSpPr txBox="1"/>
          <p:nvPr/>
        </p:nvSpPr>
        <p:spPr>
          <a:xfrm>
            <a:off x="114717" y="183527"/>
            <a:ext cx="8826815"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a:t>「農業委員会による最適化活動の推進等について」の様式記載例</a:t>
            </a:r>
            <a:endParaRPr lang="en-US" altLang="ja-JP" sz="1400"/>
          </a:p>
        </p:txBody>
      </p:sp>
      <p:sp>
        <p:nvSpPr>
          <p:cNvPr id="16" name="テキスト ボックス 15">
            <a:extLst>
              <a:ext uri="{FF2B5EF4-FFF2-40B4-BE49-F238E27FC236}">
                <a16:creationId xmlns:a16="http://schemas.microsoft.com/office/drawing/2014/main" id="{D415685E-8833-4EEB-B992-974B6E8D4AC3}"/>
              </a:ext>
            </a:extLst>
          </p:cNvPr>
          <p:cNvSpPr txBox="1"/>
          <p:nvPr/>
        </p:nvSpPr>
        <p:spPr>
          <a:xfrm>
            <a:off x="595795" y="705753"/>
            <a:ext cx="4193488" cy="253916"/>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別紙様式２の活動記録簿を基に、１年間の活動実績を記載。</a:t>
            </a:r>
          </a:p>
        </p:txBody>
      </p:sp>
      <p:sp>
        <p:nvSpPr>
          <p:cNvPr id="18" name="テキスト ボックス 17">
            <a:extLst>
              <a:ext uri="{FF2B5EF4-FFF2-40B4-BE49-F238E27FC236}">
                <a16:creationId xmlns:a16="http://schemas.microsoft.com/office/drawing/2014/main" id="{57AFD923-3990-4FC1-9711-5A267D3C5054}"/>
              </a:ext>
            </a:extLst>
          </p:cNvPr>
          <p:cNvSpPr txBox="1"/>
          <p:nvPr/>
        </p:nvSpPr>
        <p:spPr>
          <a:xfrm>
            <a:off x="595795" y="1094857"/>
            <a:ext cx="4193488" cy="253916"/>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月に１度でもその活動を行った場合は○を記載。</a:t>
            </a:r>
          </a:p>
        </p:txBody>
      </p:sp>
      <p:sp>
        <p:nvSpPr>
          <p:cNvPr id="19" name="テキスト ボックス 18">
            <a:extLst>
              <a:ext uri="{FF2B5EF4-FFF2-40B4-BE49-F238E27FC236}">
                <a16:creationId xmlns:a16="http://schemas.microsoft.com/office/drawing/2014/main" id="{A1A2B7C1-F8A8-4253-B798-AC459E4D5AB2}"/>
              </a:ext>
            </a:extLst>
          </p:cNvPr>
          <p:cNvSpPr txBox="1"/>
          <p:nvPr/>
        </p:nvSpPr>
        <p:spPr>
          <a:xfrm>
            <a:off x="216725" y="5942693"/>
            <a:ext cx="2087807" cy="738664"/>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活動日数は、最適化活動を行った日数を記載（同じ日に複数回の最適化活動を行った場合は１日とカウント）。</a:t>
            </a:r>
          </a:p>
        </p:txBody>
      </p:sp>
      <p:sp>
        <p:nvSpPr>
          <p:cNvPr id="20" name="テキスト ボックス 19">
            <a:extLst>
              <a:ext uri="{FF2B5EF4-FFF2-40B4-BE49-F238E27FC236}">
                <a16:creationId xmlns:a16="http://schemas.microsoft.com/office/drawing/2014/main" id="{AD882674-1B1C-4424-B4A1-D14F5B90E066}"/>
              </a:ext>
            </a:extLst>
          </p:cNvPr>
          <p:cNvSpPr txBox="1"/>
          <p:nvPr/>
        </p:nvSpPr>
        <p:spPr>
          <a:xfrm>
            <a:off x="2448849" y="5939292"/>
            <a:ext cx="2504151" cy="738664"/>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意向把握の実施回数は、農地の出し手・受け手から意向把握を行った回数を延べ回数で記載（同じ者から複数回把握した場合もカウント）。</a:t>
            </a:r>
          </a:p>
        </p:txBody>
      </p:sp>
      <p:cxnSp>
        <p:nvCxnSpPr>
          <p:cNvPr id="14" name="直線矢印コネクタ 13">
            <a:extLst>
              <a:ext uri="{FF2B5EF4-FFF2-40B4-BE49-F238E27FC236}">
                <a16:creationId xmlns:a16="http://schemas.microsoft.com/office/drawing/2014/main" id="{1AC4424C-8CE3-4F9F-A66F-25C6B7D9492E}"/>
              </a:ext>
            </a:extLst>
          </p:cNvPr>
          <p:cNvCxnSpPr>
            <a:cxnSpLocks/>
            <a:stCxn id="20" idx="0"/>
          </p:cNvCxnSpPr>
          <p:nvPr/>
        </p:nvCxnSpPr>
        <p:spPr>
          <a:xfrm flipH="1" flipV="1">
            <a:off x="1461655" y="5504616"/>
            <a:ext cx="2239270" cy="43467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DC823770-D2F5-4F7B-82DE-B634FED11CE7}"/>
              </a:ext>
            </a:extLst>
          </p:cNvPr>
          <p:cNvCxnSpPr>
            <a:cxnSpLocks/>
            <a:stCxn id="19" idx="0"/>
          </p:cNvCxnSpPr>
          <p:nvPr/>
        </p:nvCxnSpPr>
        <p:spPr>
          <a:xfrm flipH="1" flipV="1">
            <a:off x="1004937" y="5510833"/>
            <a:ext cx="255692" cy="4318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9296FE58-24F3-494D-88FA-6949D8850CA4}"/>
              </a:ext>
            </a:extLst>
          </p:cNvPr>
          <p:cNvCxnSpPr/>
          <p:nvPr/>
        </p:nvCxnSpPr>
        <p:spPr>
          <a:xfrm>
            <a:off x="0" y="521714"/>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1709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40038063-4328-494C-ABF6-8C9378ABEADD}"/>
              </a:ext>
            </a:extLst>
          </p:cNvPr>
          <p:cNvPicPr>
            <a:picLocks noChangeAspect="1"/>
          </p:cNvPicPr>
          <p:nvPr/>
        </p:nvPicPr>
        <p:blipFill>
          <a:blip r:embed="rId2"/>
          <a:stretch>
            <a:fillRect/>
          </a:stretch>
        </p:blipFill>
        <p:spPr>
          <a:xfrm>
            <a:off x="213512" y="2391250"/>
            <a:ext cx="9542330" cy="2422168"/>
          </a:xfrm>
          <a:prstGeom prst="rect">
            <a:avLst/>
          </a:prstGeom>
          <a:ln>
            <a:solidFill>
              <a:schemeClr val="tx1"/>
            </a:solidFill>
          </a:ln>
        </p:spPr>
      </p:pic>
      <p:sp>
        <p:nvSpPr>
          <p:cNvPr id="25" name="テキスト ボックス 24">
            <a:extLst>
              <a:ext uri="{FF2B5EF4-FFF2-40B4-BE49-F238E27FC236}">
                <a16:creationId xmlns:a16="http://schemas.microsoft.com/office/drawing/2014/main" id="{DD26D106-96F5-47C5-B4FF-D05386EEB309}"/>
              </a:ext>
            </a:extLst>
          </p:cNvPr>
          <p:cNvSpPr txBox="1"/>
          <p:nvPr/>
        </p:nvSpPr>
        <p:spPr>
          <a:xfrm>
            <a:off x="7755528" y="186535"/>
            <a:ext cx="1841054"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別紙様式３（２／２）</a:t>
            </a:r>
            <a:endParaRPr lang="en-US" altLang="ja-JP" sz="1600"/>
          </a:p>
        </p:txBody>
      </p:sp>
      <p:sp>
        <p:nvSpPr>
          <p:cNvPr id="13" name="テキスト ボックス 12">
            <a:extLst>
              <a:ext uri="{FF2B5EF4-FFF2-40B4-BE49-F238E27FC236}">
                <a16:creationId xmlns:a16="http://schemas.microsoft.com/office/drawing/2014/main" id="{E6C754C1-D833-4127-ABA8-09F900FB3F2D}"/>
              </a:ext>
            </a:extLst>
          </p:cNvPr>
          <p:cNvSpPr txBox="1"/>
          <p:nvPr/>
        </p:nvSpPr>
        <p:spPr>
          <a:xfrm>
            <a:off x="114717" y="183527"/>
            <a:ext cx="8826815"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a:t>「農業委員会による最適化活動の推進等について」の様式記載例</a:t>
            </a:r>
            <a:endParaRPr lang="en-US" altLang="ja-JP" sz="1400"/>
          </a:p>
        </p:txBody>
      </p:sp>
      <p:cxnSp>
        <p:nvCxnSpPr>
          <p:cNvPr id="31" name="直線コネクタ 30">
            <a:extLst>
              <a:ext uri="{FF2B5EF4-FFF2-40B4-BE49-F238E27FC236}">
                <a16:creationId xmlns:a16="http://schemas.microsoft.com/office/drawing/2014/main" id="{9296FE58-24F3-494D-88FA-6949D8850CA4}"/>
              </a:ext>
            </a:extLst>
          </p:cNvPr>
          <p:cNvCxnSpPr/>
          <p:nvPr/>
        </p:nvCxnSpPr>
        <p:spPr>
          <a:xfrm>
            <a:off x="0" y="521714"/>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6D1D9A36-409C-42ED-9150-020E429C0DC6}"/>
              </a:ext>
            </a:extLst>
          </p:cNvPr>
          <p:cNvSpPr txBox="1"/>
          <p:nvPr/>
        </p:nvSpPr>
        <p:spPr>
          <a:xfrm>
            <a:off x="695245" y="1060362"/>
            <a:ext cx="3291788" cy="57708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推進委員等の担当区域ごとの目標と実績を記載。</a:t>
            </a:r>
            <a:endParaRPr lang="en-US" altLang="ja-JP" sz="1050">
              <a:solidFill>
                <a:srgbClr val="FF0000"/>
              </a:solidFill>
            </a:endParaRPr>
          </a:p>
          <a:p>
            <a:r>
              <a:rPr lang="ja-JP" altLang="en-US" sz="1050">
                <a:solidFill>
                  <a:srgbClr val="FF0000"/>
                </a:solidFill>
              </a:rPr>
              <a:t>複数の委員で同一区域を担当している場合は、目標値及び実績値は地域の実情に応じて按分。</a:t>
            </a:r>
          </a:p>
        </p:txBody>
      </p:sp>
      <p:sp>
        <p:nvSpPr>
          <p:cNvPr id="24" name="テキスト ボックス 23">
            <a:extLst>
              <a:ext uri="{FF2B5EF4-FFF2-40B4-BE49-F238E27FC236}">
                <a16:creationId xmlns:a16="http://schemas.microsoft.com/office/drawing/2014/main" id="{156C9D97-F90B-429F-9E63-B9FD730553CF}"/>
              </a:ext>
            </a:extLst>
          </p:cNvPr>
          <p:cNvSpPr txBox="1"/>
          <p:nvPr/>
        </p:nvSpPr>
        <p:spPr>
          <a:xfrm>
            <a:off x="74717" y="5428345"/>
            <a:ext cx="3165769" cy="90794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課長通知の３の</a:t>
            </a:r>
            <a:r>
              <a:rPr lang="en-US" altLang="ja-JP" sz="1050">
                <a:solidFill>
                  <a:srgbClr val="FF0000"/>
                </a:solidFill>
              </a:rPr>
              <a:t>(2)</a:t>
            </a:r>
            <a:r>
              <a:rPr lang="ja-JP" altLang="en-US" sz="1050">
                <a:solidFill>
                  <a:srgbClr val="FF0000"/>
                </a:solidFill>
              </a:rPr>
              <a:t>の②のアの評語を記載。</a:t>
            </a:r>
            <a:endParaRPr lang="en-US" altLang="ja-JP" sz="1050">
              <a:solidFill>
                <a:srgbClr val="FF0000"/>
              </a:solidFill>
            </a:endParaRPr>
          </a:p>
          <a:p>
            <a:endParaRPr lang="en-US" altLang="ja-JP" sz="1050">
              <a:solidFill>
                <a:srgbClr val="FF0000"/>
              </a:solidFill>
            </a:endParaRPr>
          </a:p>
          <a:p>
            <a:r>
              <a:rPr lang="en-US" altLang="ja-JP" sz="800">
                <a:solidFill>
                  <a:srgbClr val="FF0000"/>
                </a:solidFill>
              </a:rPr>
              <a:t>25</a:t>
            </a:r>
            <a:r>
              <a:rPr lang="ja-JP" altLang="en-US" sz="800">
                <a:solidFill>
                  <a:srgbClr val="FF0000"/>
                </a:solidFill>
              </a:rPr>
              <a:t>点以上＝目標に対して期待を大幅に上回る結果が得られた</a:t>
            </a:r>
          </a:p>
          <a:p>
            <a:r>
              <a:rPr lang="en-US" altLang="ja-JP" sz="800">
                <a:solidFill>
                  <a:srgbClr val="FF0000"/>
                </a:solidFill>
              </a:rPr>
              <a:t>20</a:t>
            </a:r>
            <a:r>
              <a:rPr lang="ja-JP" altLang="en-US" sz="800">
                <a:solidFill>
                  <a:srgbClr val="FF0000"/>
                </a:solidFill>
              </a:rPr>
              <a:t>点以上、</a:t>
            </a:r>
            <a:r>
              <a:rPr lang="en-US" altLang="ja-JP" sz="800">
                <a:solidFill>
                  <a:srgbClr val="FF0000"/>
                </a:solidFill>
              </a:rPr>
              <a:t>25</a:t>
            </a:r>
            <a:r>
              <a:rPr lang="ja-JP" altLang="en-US" sz="800">
                <a:solidFill>
                  <a:srgbClr val="FF0000"/>
                </a:solidFill>
              </a:rPr>
              <a:t>点未満＝目標に対して期待を上回る結果が得られた</a:t>
            </a:r>
          </a:p>
          <a:p>
            <a:r>
              <a:rPr lang="en-US" altLang="ja-JP" sz="800">
                <a:solidFill>
                  <a:srgbClr val="FF0000"/>
                </a:solidFill>
              </a:rPr>
              <a:t>15</a:t>
            </a:r>
            <a:r>
              <a:rPr lang="ja-JP" altLang="en-US" sz="800">
                <a:solidFill>
                  <a:srgbClr val="FF0000"/>
                </a:solidFill>
              </a:rPr>
              <a:t>点以上、</a:t>
            </a:r>
            <a:r>
              <a:rPr lang="en-US" altLang="ja-JP" sz="800">
                <a:solidFill>
                  <a:srgbClr val="FF0000"/>
                </a:solidFill>
              </a:rPr>
              <a:t>20</a:t>
            </a:r>
            <a:r>
              <a:rPr lang="ja-JP" altLang="en-US" sz="800">
                <a:solidFill>
                  <a:srgbClr val="FF0000"/>
                </a:solidFill>
              </a:rPr>
              <a:t>点未満＝目標に対して期待どおりの結果が得られた</a:t>
            </a:r>
          </a:p>
          <a:p>
            <a:r>
              <a:rPr lang="en-US" altLang="ja-JP" sz="800">
                <a:solidFill>
                  <a:srgbClr val="FF0000"/>
                </a:solidFill>
              </a:rPr>
              <a:t>15</a:t>
            </a:r>
            <a:r>
              <a:rPr lang="ja-JP" altLang="en-US" sz="800">
                <a:solidFill>
                  <a:srgbClr val="FF0000"/>
                </a:solidFill>
              </a:rPr>
              <a:t>点未満＝目標に対して期待を（やや）下回る結果となった</a:t>
            </a:r>
            <a:endParaRPr lang="en-US" altLang="ja-JP" sz="800">
              <a:solidFill>
                <a:srgbClr val="FF0000"/>
              </a:solidFill>
            </a:endParaRPr>
          </a:p>
        </p:txBody>
      </p:sp>
      <p:cxnSp>
        <p:nvCxnSpPr>
          <p:cNvPr id="6" name="直線矢印コネクタ 5">
            <a:extLst>
              <a:ext uri="{FF2B5EF4-FFF2-40B4-BE49-F238E27FC236}">
                <a16:creationId xmlns:a16="http://schemas.microsoft.com/office/drawing/2014/main" id="{D0ED3520-3895-431A-8F26-71F448B6674F}"/>
              </a:ext>
            </a:extLst>
          </p:cNvPr>
          <p:cNvCxnSpPr>
            <a:cxnSpLocks/>
            <a:stCxn id="21" idx="2"/>
          </p:cNvCxnSpPr>
          <p:nvPr/>
        </p:nvCxnSpPr>
        <p:spPr>
          <a:xfrm>
            <a:off x="2341139" y="1637443"/>
            <a:ext cx="0" cy="100616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ACEF698D-1835-46D2-8248-8B31653630DB}"/>
              </a:ext>
            </a:extLst>
          </p:cNvPr>
          <p:cNvCxnSpPr>
            <a:cxnSpLocks/>
            <a:stCxn id="24" idx="0"/>
          </p:cNvCxnSpPr>
          <p:nvPr/>
        </p:nvCxnSpPr>
        <p:spPr>
          <a:xfrm flipH="1" flipV="1">
            <a:off x="1609783" y="4592931"/>
            <a:ext cx="47819" cy="83541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DC772A74-CB39-4B8D-BEFC-E5E963CF33DE}"/>
              </a:ext>
            </a:extLst>
          </p:cNvPr>
          <p:cNvSpPr txBox="1"/>
          <p:nvPr/>
        </p:nvSpPr>
        <p:spPr>
          <a:xfrm>
            <a:off x="6043880" y="1575703"/>
            <a:ext cx="3291788" cy="57708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最適化活動の実施状況や目標の達成状況を踏まえて、活動実績と成果実績のそれぞれの自己の点検・評価結果を記載。</a:t>
            </a:r>
          </a:p>
        </p:txBody>
      </p:sp>
      <p:cxnSp>
        <p:nvCxnSpPr>
          <p:cNvPr id="5" name="直線矢印コネクタ 4">
            <a:extLst>
              <a:ext uri="{FF2B5EF4-FFF2-40B4-BE49-F238E27FC236}">
                <a16:creationId xmlns:a16="http://schemas.microsoft.com/office/drawing/2014/main" id="{DFBA8BDB-65D9-41B8-BCEA-A06C7D538628}"/>
              </a:ext>
            </a:extLst>
          </p:cNvPr>
          <p:cNvCxnSpPr>
            <a:stCxn id="15" idx="2"/>
          </p:cNvCxnSpPr>
          <p:nvPr/>
        </p:nvCxnSpPr>
        <p:spPr>
          <a:xfrm flipH="1">
            <a:off x="7677339" y="2152784"/>
            <a:ext cx="12435" cy="36407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678E6F61-E28E-44AE-93FC-3840C8A3A3C9}"/>
              </a:ext>
            </a:extLst>
          </p:cNvPr>
          <p:cNvSpPr txBox="1"/>
          <p:nvPr/>
        </p:nvSpPr>
        <p:spPr>
          <a:xfrm>
            <a:off x="3471583" y="5375373"/>
            <a:ext cx="2717606" cy="415498"/>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・最適化活動の実施状況や目標の達成状況について、総会で出された意見を記載。</a:t>
            </a:r>
          </a:p>
        </p:txBody>
      </p:sp>
      <p:cxnSp>
        <p:nvCxnSpPr>
          <p:cNvPr id="8" name="直線矢印コネクタ 7">
            <a:extLst>
              <a:ext uri="{FF2B5EF4-FFF2-40B4-BE49-F238E27FC236}">
                <a16:creationId xmlns:a16="http://schemas.microsoft.com/office/drawing/2014/main" id="{A6B0F0E2-EE25-4036-91D7-E195C765A939}"/>
              </a:ext>
            </a:extLst>
          </p:cNvPr>
          <p:cNvCxnSpPr>
            <a:cxnSpLocks/>
            <a:stCxn id="18" idx="0"/>
          </p:cNvCxnSpPr>
          <p:nvPr/>
        </p:nvCxnSpPr>
        <p:spPr>
          <a:xfrm flipH="1" flipV="1">
            <a:off x="4762756" y="4592931"/>
            <a:ext cx="67630" cy="78244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1D309F7D-D9D1-42C1-98A3-29525C0F5057}"/>
              </a:ext>
            </a:extLst>
          </p:cNvPr>
          <p:cNvSpPr txBox="1"/>
          <p:nvPr/>
        </p:nvSpPr>
        <p:spPr>
          <a:xfrm>
            <a:off x="6434418" y="4990090"/>
            <a:ext cx="3073551" cy="57708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農地面積は、</a:t>
            </a:r>
            <a:r>
              <a:rPr lang="en-US" altLang="ja-JP" sz="1050" dirty="0">
                <a:solidFill>
                  <a:srgbClr val="FF0000"/>
                </a:solidFill>
              </a:rPr>
              <a:t>ha</a:t>
            </a:r>
            <a:r>
              <a:rPr lang="ja-JP" altLang="en-US" sz="1050" dirty="0">
                <a:solidFill>
                  <a:srgbClr val="FF0000"/>
                </a:solidFill>
              </a:rPr>
              <a:t>未満となることも予想されるため、小数点以下第３位を四捨五入して、小数点第２位まで記載することも可。</a:t>
            </a:r>
          </a:p>
        </p:txBody>
      </p:sp>
      <p:cxnSp>
        <p:nvCxnSpPr>
          <p:cNvPr id="16" name="直線矢印コネクタ 15">
            <a:extLst>
              <a:ext uri="{FF2B5EF4-FFF2-40B4-BE49-F238E27FC236}">
                <a16:creationId xmlns:a16="http://schemas.microsoft.com/office/drawing/2014/main" id="{F49D0DC8-2CE7-453C-9A1E-9E259C832D8C}"/>
              </a:ext>
            </a:extLst>
          </p:cNvPr>
          <p:cNvCxnSpPr>
            <a:cxnSpLocks/>
          </p:cNvCxnSpPr>
          <p:nvPr/>
        </p:nvCxnSpPr>
        <p:spPr>
          <a:xfrm flipH="1" flipV="1">
            <a:off x="5954560" y="3306587"/>
            <a:ext cx="849652" cy="16835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3213A287-286A-43F1-A791-7B689DF47199}"/>
              </a:ext>
            </a:extLst>
          </p:cNvPr>
          <p:cNvSpPr txBox="1"/>
          <p:nvPr/>
        </p:nvSpPr>
        <p:spPr>
          <a:xfrm>
            <a:off x="2557900" y="1899649"/>
            <a:ext cx="3269219" cy="415498"/>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集積率＝②集積面積</a:t>
            </a:r>
            <a:r>
              <a:rPr lang="en-US" altLang="ja-JP" sz="1050">
                <a:solidFill>
                  <a:srgbClr val="FF0000"/>
                </a:solidFill>
              </a:rPr>
              <a:t>÷</a:t>
            </a:r>
            <a:r>
              <a:rPr lang="ja-JP" altLang="en-US" sz="1050">
                <a:solidFill>
                  <a:srgbClr val="FF0000"/>
                </a:solidFill>
              </a:rPr>
              <a:t>①農地面積</a:t>
            </a:r>
            <a:endParaRPr lang="en-US" altLang="ja-JP" sz="1050">
              <a:solidFill>
                <a:srgbClr val="FF0000"/>
              </a:solidFill>
            </a:endParaRPr>
          </a:p>
          <a:p>
            <a:r>
              <a:rPr lang="ja-JP" altLang="en-US" sz="1050">
                <a:solidFill>
                  <a:srgbClr val="FF0000"/>
                </a:solidFill>
              </a:rPr>
              <a:t>新規集積面積（フロー）ではなく、ストックで計算</a:t>
            </a:r>
          </a:p>
        </p:txBody>
      </p:sp>
      <p:cxnSp>
        <p:nvCxnSpPr>
          <p:cNvPr id="19" name="直線矢印コネクタ 18">
            <a:extLst>
              <a:ext uri="{FF2B5EF4-FFF2-40B4-BE49-F238E27FC236}">
                <a16:creationId xmlns:a16="http://schemas.microsoft.com/office/drawing/2014/main" id="{DA475918-66A1-42C4-803D-2A57F204009A}"/>
              </a:ext>
            </a:extLst>
          </p:cNvPr>
          <p:cNvCxnSpPr>
            <a:cxnSpLocks/>
          </p:cNvCxnSpPr>
          <p:nvPr/>
        </p:nvCxnSpPr>
        <p:spPr>
          <a:xfrm>
            <a:off x="3355273" y="2315147"/>
            <a:ext cx="1" cy="44392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238DC8A2-7A57-4E7D-97DC-B824FFFC9B03}"/>
              </a:ext>
            </a:extLst>
          </p:cNvPr>
          <p:cNvSpPr txBox="1"/>
          <p:nvPr/>
        </p:nvSpPr>
        <p:spPr>
          <a:xfrm>
            <a:off x="1168400" y="2774974"/>
            <a:ext cx="205568" cy="200055"/>
          </a:xfrm>
          <a:prstGeom prst="rect">
            <a:avLst/>
          </a:prstGeom>
          <a:noFill/>
        </p:spPr>
        <p:txBody>
          <a:bodyPr wrap="square" rtlCol="0">
            <a:spAutoFit/>
          </a:bodyPr>
          <a:lstStyle/>
          <a:p>
            <a:r>
              <a:rPr kumimoji="1" lang="ja-JP" altLang="en-US" sz="700">
                <a:solidFill>
                  <a:srgbClr val="FF0000"/>
                </a:solidFill>
              </a:rPr>
              <a:t>①</a:t>
            </a:r>
          </a:p>
        </p:txBody>
      </p:sp>
      <p:sp>
        <p:nvSpPr>
          <p:cNvPr id="20" name="テキスト ボックス 19">
            <a:extLst>
              <a:ext uri="{FF2B5EF4-FFF2-40B4-BE49-F238E27FC236}">
                <a16:creationId xmlns:a16="http://schemas.microsoft.com/office/drawing/2014/main" id="{EBCDBFA7-C3E6-42E3-A53B-46BBEB91E479}"/>
              </a:ext>
            </a:extLst>
          </p:cNvPr>
          <p:cNvSpPr txBox="1"/>
          <p:nvPr/>
        </p:nvSpPr>
        <p:spPr>
          <a:xfrm>
            <a:off x="2700866" y="2774974"/>
            <a:ext cx="205568" cy="200055"/>
          </a:xfrm>
          <a:prstGeom prst="rect">
            <a:avLst/>
          </a:prstGeom>
          <a:noFill/>
        </p:spPr>
        <p:txBody>
          <a:bodyPr wrap="square" rtlCol="0">
            <a:spAutoFit/>
          </a:bodyPr>
          <a:lstStyle/>
          <a:p>
            <a:pPr algn="ctr"/>
            <a:r>
              <a:rPr kumimoji="1" lang="ja-JP" altLang="en-US" sz="700">
                <a:solidFill>
                  <a:srgbClr val="FF0000"/>
                </a:solidFill>
              </a:rPr>
              <a:t>②</a:t>
            </a:r>
          </a:p>
        </p:txBody>
      </p:sp>
    </p:spTree>
    <p:extLst>
      <p:ext uri="{BB962C8B-B14F-4D97-AF65-F5344CB8AC3E}">
        <p14:creationId xmlns:p14="http://schemas.microsoft.com/office/powerpoint/2010/main" val="1182971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DD26D106-96F5-47C5-B4FF-D05386EEB309}"/>
              </a:ext>
            </a:extLst>
          </p:cNvPr>
          <p:cNvSpPr txBox="1"/>
          <p:nvPr/>
        </p:nvSpPr>
        <p:spPr>
          <a:xfrm>
            <a:off x="7755528" y="186535"/>
            <a:ext cx="1841054"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dirty="0"/>
              <a:t>別紙様式５（１／６）</a:t>
            </a:r>
            <a:endParaRPr lang="en-US" altLang="ja-JP" sz="1600" dirty="0"/>
          </a:p>
        </p:txBody>
      </p:sp>
      <p:sp>
        <p:nvSpPr>
          <p:cNvPr id="13" name="テキスト ボックス 12">
            <a:extLst>
              <a:ext uri="{FF2B5EF4-FFF2-40B4-BE49-F238E27FC236}">
                <a16:creationId xmlns:a16="http://schemas.microsoft.com/office/drawing/2014/main" id="{E6C754C1-D833-4127-ABA8-09F900FB3F2D}"/>
              </a:ext>
            </a:extLst>
          </p:cNvPr>
          <p:cNvSpPr txBox="1"/>
          <p:nvPr/>
        </p:nvSpPr>
        <p:spPr>
          <a:xfrm>
            <a:off x="114717" y="183527"/>
            <a:ext cx="8826815"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dirty="0"/>
              <a:t>「農業委員会による最適化活動の推進等について」の様式記載例</a:t>
            </a:r>
            <a:endParaRPr lang="en-US" altLang="ja-JP" sz="1400" dirty="0"/>
          </a:p>
        </p:txBody>
      </p:sp>
      <p:cxnSp>
        <p:nvCxnSpPr>
          <p:cNvPr id="31" name="直線コネクタ 30">
            <a:extLst>
              <a:ext uri="{FF2B5EF4-FFF2-40B4-BE49-F238E27FC236}">
                <a16:creationId xmlns:a16="http://schemas.microsoft.com/office/drawing/2014/main" id="{9296FE58-24F3-494D-88FA-6949D8850CA4}"/>
              </a:ext>
            </a:extLst>
          </p:cNvPr>
          <p:cNvCxnSpPr/>
          <p:nvPr/>
        </p:nvCxnSpPr>
        <p:spPr>
          <a:xfrm>
            <a:off x="0" y="521714"/>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 name="図 1">
            <a:extLst>
              <a:ext uri="{FF2B5EF4-FFF2-40B4-BE49-F238E27FC236}">
                <a16:creationId xmlns:a16="http://schemas.microsoft.com/office/drawing/2014/main" id="{87C01F3C-B4F0-446B-9924-C6002E832B78}"/>
              </a:ext>
            </a:extLst>
          </p:cNvPr>
          <p:cNvPicPr>
            <a:picLocks noChangeAspect="1"/>
          </p:cNvPicPr>
          <p:nvPr/>
        </p:nvPicPr>
        <p:blipFill>
          <a:blip r:embed="rId2"/>
          <a:stretch>
            <a:fillRect/>
          </a:stretch>
        </p:blipFill>
        <p:spPr>
          <a:xfrm>
            <a:off x="2271830" y="761822"/>
            <a:ext cx="5362340" cy="5912652"/>
          </a:xfrm>
          <a:prstGeom prst="rect">
            <a:avLst/>
          </a:prstGeom>
          <a:ln>
            <a:solidFill>
              <a:schemeClr val="tx1"/>
            </a:solidFill>
          </a:ln>
        </p:spPr>
      </p:pic>
      <p:sp>
        <p:nvSpPr>
          <p:cNvPr id="15" name="テキスト ボックス 14">
            <a:extLst>
              <a:ext uri="{FF2B5EF4-FFF2-40B4-BE49-F238E27FC236}">
                <a16:creationId xmlns:a16="http://schemas.microsoft.com/office/drawing/2014/main" id="{A0B6FC6B-78DE-4DF3-BEB1-6D2BD10CD04B}"/>
              </a:ext>
            </a:extLst>
          </p:cNvPr>
          <p:cNvSpPr txBox="1"/>
          <p:nvPr/>
        </p:nvSpPr>
        <p:spPr>
          <a:xfrm>
            <a:off x="313267" y="1122579"/>
            <a:ext cx="1667933" cy="57708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このページは、点検・評価の対象年度の別紙様式１から転記。</a:t>
            </a:r>
          </a:p>
        </p:txBody>
      </p:sp>
    </p:spTree>
    <p:extLst>
      <p:ext uri="{BB962C8B-B14F-4D97-AF65-F5344CB8AC3E}">
        <p14:creationId xmlns:p14="http://schemas.microsoft.com/office/powerpoint/2010/main" val="4260894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7FD20B1F-8893-4699-A587-E06EC9BD55ED}"/>
              </a:ext>
            </a:extLst>
          </p:cNvPr>
          <p:cNvPicPr>
            <a:picLocks noChangeAspect="1"/>
          </p:cNvPicPr>
          <p:nvPr/>
        </p:nvPicPr>
        <p:blipFill>
          <a:blip r:embed="rId2"/>
          <a:stretch>
            <a:fillRect/>
          </a:stretch>
        </p:blipFill>
        <p:spPr>
          <a:xfrm>
            <a:off x="2854019" y="663070"/>
            <a:ext cx="4197964" cy="6011404"/>
          </a:xfrm>
          <a:prstGeom prst="rect">
            <a:avLst/>
          </a:prstGeom>
          <a:ln>
            <a:solidFill>
              <a:schemeClr val="tx1"/>
            </a:solidFill>
          </a:ln>
        </p:spPr>
      </p:pic>
      <p:sp>
        <p:nvSpPr>
          <p:cNvPr id="25" name="テキスト ボックス 24">
            <a:extLst>
              <a:ext uri="{FF2B5EF4-FFF2-40B4-BE49-F238E27FC236}">
                <a16:creationId xmlns:a16="http://schemas.microsoft.com/office/drawing/2014/main" id="{DD26D106-96F5-47C5-B4FF-D05386EEB309}"/>
              </a:ext>
            </a:extLst>
          </p:cNvPr>
          <p:cNvSpPr txBox="1"/>
          <p:nvPr/>
        </p:nvSpPr>
        <p:spPr>
          <a:xfrm>
            <a:off x="7755528" y="186535"/>
            <a:ext cx="1841054"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別紙様式５（２／６）</a:t>
            </a:r>
            <a:endParaRPr lang="en-US" altLang="ja-JP" sz="1600"/>
          </a:p>
        </p:txBody>
      </p:sp>
      <p:sp>
        <p:nvSpPr>
          <p:cNvPr id="13" name="テキスト ボックス 12">
            <a:extLst>
              <a:ext uri="{FF2B5EF4-FFF2-40B4-BE49-F238E27FC236}">
                <a16:creationId xmlns:a16="http://schemas.microsoft.com/office/drawing/2014/main" id="{E6C754C1-D833-4127-ABA8-09F900FB3F2D}"/>
              </a:ext>
            </a:extLst>
          </p:cNvPr>
          <p:cNvSpPr txBox="1"/>
          <p:nvPr/>
        </p:nvSpPr>
        <p:spPr>
          <a:xfrm>
            <a:off x="114717" y="183527"/>
            <a:ext cx="8826815"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dirty="0"/>
              <a:t>「農業委員会による最適化活動の推進等について」の様式記載例</a:t>
            </a:r>
            <a:endParaRPr lang="en-US" altLang="ja-JP" sz="1400" dirty="0"/>
          </a:p>
        </p:txBody>
      </p:sp>
      <p:cxnSp>
        <p:nvCxnSpPr>
          <p:cNvPr id="31" name="直線コネクタ 30">
            <a:extLst>
              <a:ext uri="{FF2B5EF4-FFF2-40B4-BE49-F238E27FC236}">
                <a16:creationId xmlns:a16="http://schemas.microsoft.com/office/drawing/2014/main" id="{9296FE58-24F3-494D-88FA-6949D8850CA4}"/>
              </a:ext>
            </a:extLst>
          </p:cNvPr>
          <p:cNvCxnSpPr/>
          <p:nvPr/>
        </p:nvCxnSpPr>
        <p:spPr>
          <a:xfrm>
            <a:off x="0" y="521714"/>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A0B6FC6B-78DE-4DF3-BEB1-6D2BD10CD04B}"/>
              </a:ext>
            </a:extLst>
          </p:cNvPr>
          <p:cNvSpPr txBox="1"/>
          <p:nvPr/>
        </p:nvSpPr>
        <p:spPr>
          <a:xfrm>
            <a:off x="334978" y="959616"/>
            <a:ext cx="2127564" cy="1384995"/>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１の</a:t>
            </a:r>
            <a:r>
              <a:rPr lang="en-US" altLang="ja-JP" sz="1050" dirty="0">
                <a:solidFill>
                  <a:srgbClr val="FF0000"/>
                </a:solidFill>
              </a:rPr>
              <a:t>(1)</a:t>
            </a:r>
            <a:r>
              <a:rPr lang="ja-JP" altLang="en-US" sz="1050" dirty="0">
                <a:solidFill>
                  <a:srgbClr val="FF0000"/>
                </a:solidFill>
              </a:rPr>
              <a:t>の①及び②、</a:t>
            </a:r>
            <a:endParaRPr lang="en-US" altLang="ja-JP" sz="1050" dirty="0">
              <a:solidFill>
                <a:srgbClr val="FF0000"/>
              </a:solidFill>
            </a:endParaRPr>
          </a:p>
          <a:p>
            <a:r>
              <a:rPr lang="ja-JP" altLang="en-US" sz="1050" dirty="0">
                <a:solidFill>
                  <a:srgbClr val="FF0000"/>
                </a:solidFill>
              </a:rPr>
              <a:t>１の</a:t>
            </a:r>
            <a:r>
              <a:rPr lang="en-US" altLang="ja-JP" sz="1050" dirty="0">
                <a:solidFill>
                  <a:srgbClr val="FF0000"/>
                </a:solidFill>
              </a:rPr>
              <a:t>(2)</a:t>
            </a:r>
            <a:r>
              <a:rPr lang="ja-JP" altLang="en-US" sz="1050" dirty="0">
                <a:solidFill>
                  <a:srgbClr val="FF0000"/>
                </a:solidFill>
              </a:rPr>
              <a:t>の①及び②</a:t>
            </a:r>
            <a:endParaRPr lang="en-US" altLang="ja-JP" sz="1050" dirty="0">
              <a:solidFill>
                <a:srgbClr val="FF0000"/>
              </a:solidFill>
            </a:endParaRPr>
          </a:p>
          <a:p>
            <a:r>
              <a:rPr lang="ja-JP" altLang="en-US" sz="1050" dirty="0">
                <a:solidFill>
                  <a:srgbClr val="FF0000"/>
                </a:solidFill>
              </a:rPr>
              <a:t>は、点検・評価の対象年度の別紙様式１から転記。</a:t>
            </a:r>
            <a:endParaRPr lang="en-US" altLang="ja-JP" sz="1050" dirty="0">
              <a:solidFill>
                <a:srgbClr val="FF0000"/>
              </a:solidFill>
            </a:endParaRPr>
          </a:p>
          <a:p>
            <a:r>
              <a:rPr lang="ja-JP" altLang="en-US" sz="1050" dirty="0">
                <a:solidFill>
                  <a:srgbClr val="FF0000"/>
                </a:solidFill>
              </a:rPr>
              <a:t>ただし、１の</a:t>
            </a:r>
            <a:r>
              <a:rPr lang="en-US" altLang="ja-JP" sz="1050" dirty="0">
                <a:solidFill>
                  <a:srgbClr val="FF0000"/>
                </a:solidFill>
              </a:rPr>
              <a:t>(1)</a:t>
            </a:r>
            <a:r>
              <a:rPr lang="ja-JP" altLang="en-US" sz="1050" dirty="0">
                <a:solidFill>
                  <a:srgbClr val="FF0000"/>
                </a:solidFill>
              </a:rPr>
              <a:t>の①の</a:t>
            </a:r>
            <a:r>
              <a:rPr lang="en-US" altLang="ja-JP" sz="1050" dirty="0">
                <a:solidFill>
                  <a:srgbClr val="FF0000"/>
                </a:solidFill>
              </a:rPr>
              <a:t>(B)</a:t>
            </a:r>
            <a:r>
              <a:rPr lang="ja-JP" altLang="en-US" sz="1050" dirty="0">
                <a:solidFill>
                  <a:srgbClr val="FF0000"/>
                </a:solidFill>
              </a:rPr>
              <a:t>については目標設定後に数値の変動があった場合は修正しても差し支えありません。</a:t>
            </a:r>
            <a:endParaRPr lang="en-US" altLang="ja-JP" sz="1050" dirty="0">
              <a:solidFill>
                <a:srgbClr val="FF0000"/>
              </a:solidFill>
            </a:endParaRPr>
          </a:p>
        </p:txBody>
      </p:sp>
      <p:sp>
        <p:nvSpPr>
          <p:cNvPr id="8" name="テキスト ボックス 7">
            <a:extLst>
              <a:ext uri="{FF2B5EF4-FFF2-40B4-BE49-F238E27FC236}">
                <a16:creationId xmlns:a16="http://schemas.microsoft.com/office/drawing/2014/main" id="{E48BC5E7-E39C-4AD3-BE6E-EAAEEF04E3D0}"/>
              </a:ext>
            </a:extLst>
          </p:cNvPr>
          <p:cNvSpPr txBox="1"/>
          <p:nvPr/>
        </p:nvSpPr>
        <p:spPr>
          <a:xfrm>
            <a:off x="7340851" y="2764051"/>
            <a:ext cx="2127564" cy="738664"/>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「農地面積</a:t>
            </a:r>
            <a:r>
              <a:rPr lang="en-US" altLang="ja-JP" sz="1050" dirty="0">
                <a:solidFill>
                  <a:srgbClr val="FF0000"/>
                </a:solidFill>
              </a:rPr>
              <a:t>(F)</a:t>
            </a:r>
            <a:r>
              <a:rPr lang="ja-JP" altLang="en-US" sz="1050" dirty="0">
                <a:solidFill>
                  <a:srgbClr val="FF0000"/>
                </a:solidFill>
              </a:rPr>
              <a:t>」欄は、</a:t>
            </a:r>
            <a:endParaRPr lang="en-US" altLang="ja-JP" sz="1050" dirty="0">
              <a:solidFill>
                <a:srgbClr val="FF0000"/>
              </a:solidFill>
            </a:endParaRPr>
          </a:p>
          <a:p>
            <a:r>
              <a:rPr lang="ja-JP" altLang="en-US" sz="1050" dirty="0">
                <a:solidFill>
                  <a:srgbClr val="FF0000"/>
                </a:solidFill>
              </a:rPr>
              <a:t>直近の耕地及び作付面積統計における耕地面積を記載。</a:t>
            </a:r>
            <a:endParaRPr lang="en-US" altLang="ja-JP" sz="1050" dirty="0">
              <a:solidFill>
                <a:srgbClr val="FF0000"/>
              </a:solidFill>
            </a:endParaRPr>
          </a:p>
          <a:p>
            <a:r>
              <a:rPr lang="en-US" altLang="ja-JP" sz="1050" dirty="0">
                <a:solidFill>
                  <a:srgbClr val="FF0000"/>
                </a:solidFill>
              </a:rPr>
              <a:t>※</a:t>
            </a:r>
            <a:r>
              <a:rPr lang="ja-JP" altLang="en-US" sz="1050" dirty="0">
                <a:solidFill>
                  <a:srgbClr val="FF0000"/>
                </a:solidFill>
              </a:rPr>
              <a:t>令和６年度実績より適用</a:t>
            </a:r>
            <a:endParaRPr lang="en-US" altLang="ja-JP" sz="1050" dirty="0">
              <a:solidFill>
                <a:srgbClr val="FF0000"/>
              </a:solidFill>
            </a:endParaRPr>
          </a:p>
        </p:txBody>
      </p:sp>
      <p:sp>
        <p:nvSpPr>
          <p:cNvPr id="9" name="テキスト ボックス 8">
            <a:extLst>
              <a:ext uri="{FF2B5EF4-FFF2-40B4-BE49-F238E27FC236}">
                <a16:creationId xmlns:a16="http://schemas.microsoft.com/office/drawing/2014/main" id="{2BBFB089-8459-490B-941E-14E3DA8A457B}"/>
              </a:ext>
            </a:extLst>
          </p:cNvPr>
          <p:cNvSpPr txBox="1"/>
          <p:nvPr/>
        </p:nvSpPr>
        <p:spPr>
          <a:xfrm>
            <a:off x="334978" y="3380230"/>
            <a:ext cx="2127564" cy="1223412"/>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「今年度末の集積面積（累計）」欄は「担い手及びその農地利用の実態に関する調査の実施について」（平成</a:t>
            </a:r>
            <a:r>
              <a:rPr lang="en-US" altLang="ja-JP" sz="1050" dirty="0">
                <a:solidFill>
                  <a:srgbClr val="FF0000"/>
                </a:solidFill>
              </a:rPr>
              <a:t>26</a:t>
            </a:r>
            <a:r>
              <a:rPr lang="ja-JP" altLang="en-US" sz="1050" dirty="0">
                <a:solidFill>
                  <a:srgbClr val="FF0000"/>
                </a:solidFill>
              </a:rPr>
              <a:t>年９月</a:t>
            </a:r>
            <a:r>
              <a:rPr lang="en-US" altLang="ja-JP" sz="1050" dirty="0">
                <a:solidFill>
                  <a:srgbClr val="FF0000"/>
                </a:solidFill>
              </a:rPr>
              <a:t>24</a:t>
            </a:r>
            <a:r>
              <a:rPr lang="ja-JP" altLang="en-US" sz="1050" dirty="0">
                <a:solidFill>
                  <a:srgbClr val="FF0000"/>
                </a:solidFill>
              </a:rPr>
              <a:t>日付け</a:t>
            </a:r>
            <a:r>
              <a:rPr lang="en-US" altLang="ja-JP" sz="1050" dirty="0">
                <a:solidFill>
                  <a:srgbClr val="FF0000"/>
                </a:solidFill>
              </a:rPr>
              <a:t>26</a:t>
            </a:r>
            <a:r>
              <a:rPr lang="ja-JP" altLang="en-US" sz="1050" dirty="0">
                <a:solidFill>
                  <a:srgbClr val="FF0000"/>
                </a:solidFill>
              </a:rPr>
              <a:t>経営第</a:t>
            </a:r>
            <a:r>
              <a:rPr lang="en-US" altLang="ja-JP" sz="1050" dirty="0">
                <a:solidFill>
                  <a:srgbClr val="FF0000"/>
                </a:solidFill>
              </a:rPr>
              <a:t>1650</a:t>
            </a:r>
            <a:r>
              <a:rPr lang="ja-JP" altLang="en-US" sz="1050" dirty="0">
                <a:solidFill>
                  <a:srgbClr val="FF0000"/>
                </a:solidFill>
              </a:rPr>
              <a:t>号農林水産省経営局長通知）に基づく３月末時点の調査結果の数値を記載。</a:t>
            </a:r>
            <a:endParaRPr lang="en-US" altLang="ja-JP" sz="1050" dirty="0">
              <a:solidFill>
                <a:srgbClr val="FF0000"/>
              </a:solidFill>
            </a:endParaRPr>
          </a:p>
        </p:txBody>
      </p:sp>
      <p:cxnSp>
        <p:nvCxnSpPr>
          <p:cNvPr id="5" name="直線矢印コネクタ 4">
            <a:extLst>
              <a:ext uri="{FF2B5EF4-FFF2-40B4-BE49-F238E27FC236}">
                <a16:creationId xmlns:a16="http://schemas.microsoft.com/office/drawing/2014/main" id="{825942CD-A608-4E50-8BB8-7D097D1672DE}"/>
              </a:ext>
            </a:extLst>
          </p:cNvPr>
          <p:cNvCxnSpPr>
            <a:cxnSpLocks/>
            <a:stCxn id="8" idx="1"/>
          </p:cNvCxnSpPr>
          <p:nvPr/>
        </p:nvCxnSpPr>
        <p:spPr>
          <a:xfrm flipH="1">
            <a:off x="6718300" y="3133383"/>
            <a:ext cx="622551" cy="53091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直線矢印コネクタ 6">
            <a:extLst>
              <a:ext uri="{FF2B5EF4-FFF2-40B4-BE49-F238E27FC236}">
                <a16:creationId xmlns:a16="http://schemas.microsoft.com/office/drawing/2014/main" id="{0C2B5179-4500-48AE-8DAB-9E79D13BA176}"/>
              </a:ext>
            </a:extLst>
          </p:cNvPr>
          <p:cNvCxnSpPr>
            <a:stCxn id="9" idx="3"/>
          </p:cNvCxnSpPr>
          <p:nvPr/>
        </p:nvCxnSpPr>
        <p:spPr>
          <a:xfrm flipV="1">
            <a:off x="2462542" y="3798333"/>
            <a:ext cx="479834" cy="1936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5F1466CB-20F4-8D56-BF24-B66FCA9B2069}"/>
              </a:ext>
            </a:extLst>
          </p:cNvPr>
          <p:cNvSpPr txBox="1"/>
          <p:nvPr/>
        </p:nvSpPr>
        <p:spPr>
          <a:xfrm>
            <a:off x="7340851" y="3832063"/>
            <a:ext cx="2127564" cy="1223412"/>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「今年度末の集積率」欄は「担い手及びその農地利用の実態に関する調査の実施について」（平成</a:t>
            </a:r>
            <a:r>
              <a:rPr lang="en-US" altLang="ja-JP" sz="1050" dirty="0">
                <a:solidFill>
                  <a:srgbClr val="FF0000"/>
                </a:solidFill>
              </a:rPr>
              <a:t>26</a:t>
            </a:r>
            <a:r>
              <a:rPr lang="ja-JP" altLang="en-US" sz="1050" dirty="0">
                <a:solidFill>
                  <a:srgbClr val="FF0000"/>
                </a:solidFill>
              </a:rPr>
              <a:t>年９月</a:t>
            </a:r>
            <a:r>
              <a:rPr lang="en-US" altLang="ja-JP" sz="1050" dirty="0">
                <a:solidFill>
                  <a:srgbClr val="FF0000"/>
                </a:solidFill>
              </a:rPr>
              <a:t>24</a:t>
            </a:r>
            <a:r>
              <a:rPr lang="ja-JP" altLang="en-US" sz="1050" dirty="0">
                <a:solidFill>
                  <a:srgbClr val="FF0000"/>
                </a:solidFill>
              </a:rPr>
              <a:t>日付け</a:t>
            </a:r>
            <a:r>
              <a:rPr lang="en-US" altLang="ja-JP" sz="1050" dirty="0">
                <a:solidFill>
                  <a:srgbClr val="FF0000"/>
                </a:solidFill>
              </a:rPr>
              <a:t>26</a:t>
            </a:r>
            <a:r>
              <a:rPr lang="ja-JP" altLang="en-US" sz="1050" dirty="0">
                <a:solidFill>
                  <a:srgbClr val="FF0000"/>
                </a:solidFill>
              </a:rPr>
              <a:t>経営第</a:t>
            </a:r>
            <a:r>
              <a:rPr lang="en-US" altLang="ja-JP" sz="1050" dirty="0">
                <a:solidFill>
                  <a:srgbClr val="FF0000"/>
                </a:solidFill>
              </a:rPr>
              <a:t>1650</a:t>
            </a:r>
            <a:r>
              <a:rPr lang="ja-JP" altLang="en-US" sz="1050" dirty="0">
                <a:solidFill>
                  <a:srgbClr val="FF0000"/>
                </a:solidFill>
              </a:rPr>
              <a:t>号農林水産省経営局長通知）に基づく３月末時点の調査結果の数値を記載。</a:t>
            </a:r>
            <a:endParaRPr lang="en-US" altLang="ja-JP" sz="1050" dirty="0">
              <a:solidFill>
                <a:srgbClr val="FF0000"/>
              </a:solidFill>
            </a:endParaRPr>
          </a:p>
        </p:txBody>
      </p:sp>
      <p:cxnSp>
        <p:nvCxnSpPr>
          <p:cNvPr id="11" name="直線矢印コネクタ 10">
            <a:extLst>
              <a:ext uri="{FF2B5EF4-FFF2-40B4-BE49-F238E27FC236}">
                <a16:creationId xmlns:a16="http://schemas.microsoft.com/office/drawing/2014/main" id="{86921BDF-2078-01E2-1698-3E83FE2B926D}"/>
              </a:ext>
            </a:extLst>
          </p:cNvPr>
          <p:cNvCxnSpPr>
            <a:cxnSpLocks/>
            <a:stCxn id="10" idx="1"/>
          </p:cNvCxnSpPr>
          <p:nvPr/>
        </p:nvCxnSpPr>
        <p:spPr>
          <a:xfrm flipH="1" flipV="1">
            <a:off x="6736556" y="3886200"/>
            <a:ext cx="604295" cy="55756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446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5A8D2723-4A90-42BD-8B3D-5F1375A68E80}"/>
              </a:ext>
            </a:extLst>
          </p:cNvPr>
          <p:cNvPicPr>
            <a:picLocks noChangeAspect="1"/>
          </p:cNvPicPr>
          <p:nvPr/>
        </p:nvPicPr>
        <p:blipFill>
          <a:blip r:embed="rId2"/>
          <a:stretch>
            <a:fillRect/>
          </a:stretch>
        </p:blipFill>
        <p:spPr>
          <a:xfrm>
            <a:off x="2821036" y="680341"/>
            <a:ext cx="4388610" cy="6096178"/>
          </a:xfrm>
          <a:prstGeom prst="rect">
            <a:avLst/>
          </a:prstGeom>
          <a:ln>
            <a:solidFill>
              <a:schemeClr val="tx1"/>
            </a:solidFill>
          </a:ln>
        </p:spPr>
      </p:pic>
      <p:sp>
        <p:nvSpPr>
          <p:cNvPr id="25" name="テキスト ボックス 24">
            <a:extLst>
              <a:ext uri="{FF2B5EF4-FFF2-40B4-BE49-F238E27FC236}">
                <a16:creationId xmlns:a16="http://schemas.microsoft.com/office/drawing/2014/main" id="{DD26D106-96F5-47C5-B4FF-D05386EEB309}"/>
              </a:ext>
            </a:extLst>
          </p:cNvPr>
          <p:cNvSpPr txBox="1"/>
          <p:nvPr/>
        </p:nvSpPr>
        <p:spPr>
          <a:xfrm>
            <a:off x="7755528" y="186535"/>
            <a:ext cx="1841054"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別紙様式５（３／６）</a:t>
            </a:r>
            <a:endParaRPr lang="en-US" altLang="ja-JP" sz="1600"/>
          </a:p>
        </p:txBody>
      </p:sp>
      <p:sp>
        <p:nvSpPr>
          <p:cNvPr id="13" name="テキスト ボックス 12">
            <a:extLst>
              <a:ext uri="{FF2B5EF4-FFF2-40B4-BE49-F238E27FC236}">
                <a16:creationId xmlns:a16="http://schemas.microsoft.com/office/drawing/2014/main" id="{E6C754C1-D833-4127-ABA8-09F900FB3F2D}"/>
              </a:ext>
            </a:extLst>
          </p:cNvPr>
          <p:cNvSpPr txBox="1"/>
          <p:nvPr/>
        </p:nvSpPr>
        <p:spPr>
          <a:xfrm>
            <a:off x="114717" y="183527"/>
            <a:ext cx="8826815"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dirty="0"/>
              <a:t>「農業委員会による最適化活動の推進等について」の様式記載例</a:t>
            </a:r>
            <a:endParaRPr lang="en-US" altLang="ja-JP" sz="1400" dirty="0"/>
          </a:p>
        </p:txBody>
      </p:sp>
      <p:cxnSp>
        <p:nvCxnSpPr>
          <p:cNvPr id="31" name="直線コネクタ 30">
            <a:extLst>
              <a:ext uri="{FF2B5EF4-FFF2-40B4-BE49-F238E27FC236}">
                <a16:creationId xmlns:a16="http://schemas.microsoft.com/office/drawing/2014/main" id="{9296FE58-24F3-494D-88FA-6949D8850CA4}"/>
              </a:ext>
            </a:extLst>
          </p:cNvPr>
          <p:cNvCxnSpPr/>
          <p:nvPr/>
        </p:nvCxnSpPr>
        <p:spPr>
          <a:xfrm>
            <a:off x="0" y="521714"/>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A2BD0AD-D8C5-46A3-B8BD-F52D34656D8E}"/>
              </a:ext>
            </a:extLst>
          </p:cNvPr>
          <p:cNvSpPr txBox="1"/>
          <p:nvPr/>
        </p:nvSpPr>
        <p:spPr>
          <a:xfrm>
            <a:off x="308095" y="5446730"/>
            <a:ext cx="2127564" cy="57708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１の</a:t>
            </a:r>
            <a:r>
              <a:rPr lang="en-US" altLang="ja-JP" sz="1050" dirty="0">
                <a:solidFill>
                  <a:srgbClr val="FF0000"/>
                </a:solidFill>
              </a:rPr>
              <a:t>(3)</a:t>
            </a:r>
            <a:r>
              <a:rPr lang="ja-JP" altLang="en-US" sz="1050" dirty="0">
                <a:solidFill>
                  <a:srgbClr val="FF0000"/>
                </a:solidFill>
              </a:rPr>
              <a:t>の①及び②</a:t>
            </a:r>
            <a:endParaRPr lang="en-US" altLang="ja-JP" sz="1050" dirty="0">
              <a:solidFill>
                <a:srgbClr val="FF0000"/>
              </a:solidFill>
            </a:endParaRPr>
          </a:p>
          <a:p>
            <a:r>
              <a:rPr lang="ja-JP" altLang="en-US" sz="1050" dirty="0">
                <a:solidFill>
                  <a:srgbClr val="FF0000"/>
                </a:solidFill>
              </a:rPr>
              <a:t>は、点検・評価の対象年度の別紙様式１から転記。</a:t>
            </a:r>
            <a:endParaRPr lang="en-US" altLang="ja-JP" sz="1050" dirty="0">
              <a:solidFill>
                <a:srgbClr val="FF0000"/>
              </a:solidFill>
            </a:endParaRPr>
          </a:p>
        </p:txBody>
      </p:sp>
      <p:sp>
        <p:nvSpPr>
          <p:cNvPr id="16" name="テキスト ボックス 15">
            <a:extLst>
              <a:ext uri="{FF2B5EF4-FFF2-40B4-BE49-F238E27FC236}">
                <a16:creationId xmlns:a16="http://schemas.microsoft.com/office/drawing/2014/main" id="{6DDDD819-DCAE-4562-8DEF-3742D2EE2210}"/>
              </a:ext>
            </a:extLst>
          </p:cNvPr>
          <p:cNvSpPr txBox="1"/>
          <p:nvPr/>
        </p:nvSpPr>
        <p:spPr>
          <a:xfrm>
            <a:off x="326017" y="1845815"/>
            <a:ext cx="2109642" cy="738664"/>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緑区分の遊休農地の解消実績は、活動を行った年度における３月末時点で把握していた遊休農地の解消面積を記載。</a:t>
            </a:r>
            <a:endParaRPr lang="en-US" altLang="ja-JP" sz="1050" dirty="0">
              <a:solidFill>
                <a:srgbClr val="FF0000"/>
              </a:solidFill>
            </a:endParaRPr>
          </a:p>
        </p:txBody>
      </p:sp>
      <p:cxnSp>
        <p:nvCxnSpPr>
          <p:cNvPr id="10" name="直線矢印コネクタ 9">
            <a:extLst>
              <a:ext uri="{FF2B5EF4-FFF2-40B4-BE49-F238E27FC236}">
                <a16:creationId xmlns:a16="http://schemas.microsoft.com/office/drawing/2014/main" id="{AFA5A025-FA88-4587-958A-1413E7B4BA42}"/>
              </a:ext>
            </a:extLst>
          </p:cNvPr>
          <p:cNvCxnSpPr>
            <a:cxnSpLocks/>
            <a:stCxn id="16" idx="3"/>
          </p:cNvCxnSpPr>
          <p:nvPr/>
        </p:nvCxnSpPr>
        <p:spPr>
          <a:xfrm>
            <a:off x="2435659" y="2215147"/>
            <a:ext cx="458616"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C22707B7-7334-426D-9884-64359F0CF097}"/>
              </a:ext>
            </a:extLst>
          </p:cNvPr>
          <p:cNvSpPr txBox="1"/>
          <p:nvPr/>
        </p:nvSpPr>
        <p:spPr>
          <a:xfrm>
            <a:off x="7486940" y="2376730"/>
            <a:ext cx="2109642" cy="57708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・黄区分の遊休農地の解消のための工程表をどのように策定したのかを記載。</a:t>
            </a:r>
            <a:endParaRPr lang="en-US" altLang="ja-JP" sz="1050">
              <a:solidFill>
                <a:srgbClr val="FF0000"/>
              </a:solidFill>
            </a:endParaRPr>
          </a:p>
        </p:txBody>
      </p:sp>
      <p:cxnSp>
        <p:nvCxnSpPr>
          <p:cNvPr id="5" name="直線矢印コネクタ 4">
            <a:extLst>
              <a:ext uri="{FF2B5EF4-FFF2-40B4-BE49-F238E27FC236}">
                <a16:creationId xmlns:a16="http://schemas.microsoft.com/office/drawing/2014/main" id="{D3845B7F-BC85-46F0-8920-7ABACD6B8056}"/>
              </a:ext>
            </a:extLst>
          </p:cNvPr>
          <p:cNvCxnSpPr>
            <a:cxnSpLocks/>
            <a:stCxn id="9" idx="1"/>
          </p:cNvCxnSpPr>
          <p:nvPr/>
        </p:nvCxnSpPr>
        <p:spPr>
          <a:xfrm flipH="1">
            <a:off x="7021002" y="2665271"/>
            <a:ext cx="46593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7878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89518A2E-9294-4D8E-A714-B1BDAC532DD1}"/>
              </a:ext>
            </a:extLst>
          </p:cNvPr>
          <p:cNvPicPr>
            <a:picLocks noChangeAspect="1"/>
          </p:cNvPicPr>
          <p:nvPr/>
        </p:nvPicPr>
        <p:blipFill>
          <a:blip r:embed="rId2"/>
          <a:stretch>
            <a:fillRect/>
          </a:stretch>
        </p:blipFill>
        <p:spPr>
          <a:xfrm>
            <a:off x="2829054" y="664234"/>
            <a:ext cx="4193732" cy="6014831"/>
          </a:xfrm>
          <a:prstGeom prst="rect">
            <a:avLst/>
          </a:prstGeom>
          <a:ln>
            <a:solidFill>
              <a:schemeClr val="tx1"/>
            </a:solidFill>
          </a:ln>
        </p:spPr>
      </p:pic>
      <p:sp>
        <p:nvSpPr>
          <p:cNvPr id="25" name="テキスト ボックス 24">
            <a:extLst>
              <a:ext uri="{FF2B5EF4-FFF2-40B4-BE49-F238E27FC236}">
                <a16:creationId xmlns:a16="http://schemas.microsoft.com/office/drawing/2014/main" id="{DD26D106-96F5-47C5-B4FF-D05386EEB309}"/>
              </a:ext>
            </a:extLst>
          </p:cNvPr>
          <p:cNvSpPr txBox="1"/>
          <p:nvPr/>
        </p:nvSpPr>
        <p:spPr>
          <a:xfrm>
            <a:off x="7755528" y="186535"/>
            <a:ext cx="1841054"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別紙様式５（４／６）</a:t>
            </a:r>
            <a:endParaRPr lang="en-US" altLang="ja-JP" sz="1600"/>
          </a:p>
        </p:txBody>
      </p:sp>
      <p:sp>
        <p:nvSpPr>
          <p:cNvPr id="13" name="テキスト ボックス 12">
            <a:extLst>
              <a:ext uri="{FF2B5EF4-FFF2-40B4-BE49-F238E27FC236}">
                <a16:creationId xmlns:a16="http://schemas.microsoft.com/office/drawing/2014/main" id="{E6C754C1-D833-4127-ABA8-09F900FB3F2D}"/>
              </a:ext>
            </a:extLst>
          </p:cNvPr>
          <p:cNvSpPr txBox="1"/>
          <p:nvPr/>
        </p:nvSpPr>
        <p:spPr>
          <a:xfrm>
            <a:off x="114717" y="183527"/>
            <a:ext cx="8826815"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a:t>「農業委員会による最適化活動の推進等について」の様式記載例</a:t>
            </a:r>
            <a:endParaRPr lang="en-US" altLang="ja-JP" sz="1400"/>
          </a:p>
        </p:txBody>
      </p:sp>
      <p:cxnSp>
        <p:nvCxnSpPr>
          <p:cNvPr id="31" name="直線コネクタ 30">
            <a:extLst>
              <a:ext uri="{FF2B5EF4-FFF2-40B4-BE49-F238E27FC236}">
                <a16:creationId xmlns:a16="http://schemas.microsoft.com/office/drawing/2014/main" id="{9296FE58-24F3-494D-88FA-6949D8850CA4}"/>
              </a:ext>
            </a:extLst>
          </p:cNvPr>
          <p:cNvCxnSpPr/>
          <p:nvPr/>
        </p:nvCxnSpPr>
        <p:spPr>
          <a:xfrm>
            <a:off x="0" y="521714"/>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6A2BD0AD-D8C5-46A3-B8BD-F52D34656D8E}"/>
              </a:ext>
            </a:extLst>
          </p:cNvPr>
          <p:cNvSpPr txBox="1"/>
          <p:nvPr/>
        </p:nvSpPr>
        <p:spPr>
          <a:xfrm>
            <a:off x="334978" y="3554644"/>
            <a:ext cx="2127564" cy="738664"/>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２の</a:t>
            </a:r>
            <a:r>
              <a:rPr lang="en-US" altLang="ja-JP" sz="1050" dirty="0">
                <a:solidFill>
                  <a:srgbClr val="FF0000"/>
                </a:solidFill>
              </a:rPr>
              <a:t>(1)</a:t>
            </a:r>
          </a:p>
          <a:p>
            <a:r>
              <a:rPr lang="ja-JP" altLang="en-US" sz="1050" dirty="0">
                <a:solidFill>
                  <a:srgbClr val="FF0000"/>
                </a:solidFill>
              </a:rPr>
              <a:t>２の</a:t>
            </a:r>
            <a:r>
              <a:rPr lang="en-US" altLang="ja-JP" sz="1050" dirty="0">
                <a:solidFill>
                  <a:srgbClr val="FF0000"/>
                </a:solidFill>
              </a:rPr>
              <a:t>(2)</a:t>
            </a:r>
            <a:r>
              <a:rPr lang="ja-JP" altLang="en-US" sz="1050" dirty="0">
                <a:solidFill>
                  <a:srgbClr val="FF0000"/>
                </a:solidFill>
              </a:rPr>
              <a:t>の①</a:t>
            </a:r>
            <a:endParaRPr lang="en-US" altLang="ja-JP" sz="1050" dirty="0">
              <a:solidFill>
                <a:srgbClr val="FF0000"/>
              </a:solidFill>
            </a:endParaRPr>
          </a:p>
          <a:p>
            <a:r>
              <a:rPr lang="ja-JP" altLang="en-US" sz="1050" dirty="0">
                <a:solidFill>
                  <a:srgbClr val="FF0000"/>
                </a:solidFill>
              </a:rPr>
              <a:t>は、点検・評価の対象年度の別紙様式１から転記。</a:t>
            </a:r>
            <a:endParaRPr lang="en-US" altLang="ja-JP" sz="1050" dirty="0">
              <a:solidFill>
                <a:srgbClr val="FF0000"/>
              </a:solidFill>
            </a:endParaRPr>
          </a:p>
        </p:txBody>
      </p:sp>
      <p:sp>
        <p:nvSpPr>
          <p:cNvPr id="16" name="テキスト ボックス 15">
            <a:extLst>
              <a:ext uri="{FF2B5EF4-FFF2-40B4-BE49-F238E27FC236}">
                <a16:creationId xmlns:a16="http://schemas.microsoft.com/office/drawing/2014/main" id="{6DDDD819-DCAE-4562-8DEF-3742D2EE2210}"/>
              </a:ext>
            </a:extLst>
          </p:cNvPr>
          <p:cNvSpPr txBox="1"/>
          <p:nvPr/>
        </p:nvSpPr>
        <p:spPr>
          <a:xfrm>
            <a:off x="352900" y="1335441"/>
            <a:ext cx="2109642" cy="415498"/>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「公表ＵＲＬ」欄は、公表したＨＰのＵＲＬを記載。</a:t>
            </a:r>
            <a:endParaRPr lang="en-US" altLang="ja-JP" sz="1050">
              <a:solidFill>
                <a:srgbClr val="FF0000"/>
              </a:solidFill>
            </a:endParaRPr>
          </a:p>
        </p:txBody>
      </p:sp>
      <p:sp>
        <p:nvSpPr>
          <p:cNvPr id="9" name="テキスト ボックス 8">
            <a:extLst>
              <a:ext uri="{FF2B5EF4-FFF2-40B4-BE49-F238E27FC236}">
                <a16:creationId xmlns:a16="http://schemas.microsoft.com/office/drawing/2014/main" id="{10DD7ECE-BED5-480E-AF6E-B774D81ABDB3}"/>
              </a:ext>
            </a:extLst>
          </p:cNvPr>
          <p:cNvSpPr txBox="1"/>
          <p:nvPr/>
        </p:nvSpPr>
        <p:spPr>
          <a:xfrm>
            <a:off x="7551384" y="2131799"/>
            <a:ext cx="2109642" cy="738664"/>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「（その他の公表方法）」欄は、ＨＰ以外の方法で公表した場合（広報誌など）に、その媒体を記載。</a:t>
            </a:r>
            <a:endParaRPr lang="en-US" altLang="ja-JP" sz="1050">
              <a:solidFill>
                <a:srgbClr val="FF0000"/>
              </a:solidFill>
            </a:endParaRPr>
          </a:p>
        </p:txBody>
      </p:sp>
      <p:sp>
        <p:nvSpPr>
          <p:cNvPr id="10" name="テキスト ボックス 9">
            <a:extLst>
              <a:ext uri="{FF2B5EF4-FFF2-40B4-BE49-F238E27FC236}">
                <a16:creationId xmlns:a16="http://schemas.microsoft.com/office/drawing/2014/main" id="{66067F9F-A30F-4DC4-A5C6-C323D41EC389}"/>
              </a:ext>
            </a:extLst>
          </p:cNvPr>
          <p:cNvSpPr txBox="1"/>
          <p:nvPr/>
        </p:nvSpPr>
        <p:spPr>
          <a:xfrm>
            <a:off x="7551384" y="3031365"/>
            <a:ext cx="2109642" cy="415498"/>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目標の達成状況とは別に、新規参入者の参入状況を記載。</a:t>
            </a:r>
            <a:endParaRPr lang="en-US" altLang="ja-JP" sz="1050" dirty="0">
              <a:solidFill>
                <a:srgbClr val="FF0000"/>
              </a:solidFill>
            </a:endParaRPr>
          </a:p>
        </p:txBody>
      </p:sp>
      <p:sp>
        <p:nvSpPr>
          <p:cNvPr id="11" name="テキスト ボックス 10">
            <a:extLst>
              <a:ext uri="{FF2B5EF4-FFF2-40B4-BE49-F238E27FC236}">
                <a16:creationId xmlns:a16="http://schemas.microsoft.com/office/drawing/2014/main" id="{52DFA11C-75E8-49FE-BB99-D1DC58AB1488}"/>
              </a:ext>
            </a:extLst>
          </p:cNvPr>
          <p:cNvSpPr txBox="1"/>
          <p:nvPr/>
        </p:nvSpPr>
        <p:spPr>
          <a:xfrm>
            <a:off x="7551384" y="800397"/>
            <a:ext cx="2109642" cy="1061829"/>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「面積」欄は、新規参入者への貸付等について農地所有者の同意を得た上で公表した農地の面積であり、新規参入者に貸付等を行った面積ではないことに留意。</a:t>
            </a:r>
            <a:endParaRPr lang="en-US" altLang="ja-JP" sz="1050">
              <a:solidFill>
                <a:srgbClr val="FF0000"/>
              </a:solidFill>
            </a:endParaRPr>
          </a:p>
        </p:txBody>
      </p:sp>
      <p:sp>
        <p:nvSpPr>
          <p:cNvPr id="12" name="テキスト ボックス 11">
            <a:extLst>
              <a:ext uri="{FF2B5EF4-FFF2-40B4-BE49-F238E27FC236}">
                <a16:creationId xmlns:a16="http://schemas.microsoft.com/office/drawing/2014/main" id="{098EE5E7-DBC7-4C93-A8F7-BC5A5623C9C4}"/>
              </a:ext>
            </a:extLst>
          </p:cNvPr>
          <p:cNvSpPr txBox="1"/>
          <p:nvPr/>
        </p:nvSpPr>
        <p:spPr>
          <a:xfrm>
            <a:off x="334978" y="5546579"/>
            <a:ext cx="2109642" cy="738664"/>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「強化月間の結果」欄は、強化月間中に行った具体的な取組の内容とその結果生じた効果等を記載。</a:t>
            </a:r>
            <a:endParaRPr lang="en-US" altLang="ja-JP" sz="1050">
              <a:solidFill>
                <a:srgbClr val="FF0000"/>
              </a:solidFill>
            </a:endParaRPr>
          </a:p>
        </p:txBody>
      </p:sp>
      <p:cxnSp>
        <p:nvCxnSpPr>
          <p:cNvPr id="5" name="直線矢印コネクタ 4">
            <a:extLst>
              <a:ext uri="{FF2B5EF4-FFF2-40B4-BE49-F238E27FC236}">
                <a16:creationId xmlns:a16="http://schemas.microsoft.com/office/drawing/2014/main" id="{5531D0CD-7E3F-4543-8022-8BBAE1A49B2A}"/>
              </a:ext>
            </a:extLst>
          </p:cNvPr>
          <p:cNvCxnSpPr>
            <a:stCxn id="11" idx="1"/>
          </p:cNvCxnSpPr>
          <p:nvPr/>
        </p:nvCxnSpPr>
        <p:spPr>
          <a:xfrm flipH="1" flipV="1">
            <a:off x="6083930" y="1003252"/>
            <a:ext cx="1467454" cy="3280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4439F2B9-281C-4734-B971-ECA894436081}"/>
              </a:ext>
            </a:extLst>
          </p:cNvPr>
          <p:cNvCxnSpPr>
            <a:cxnSpLocks/>
            <a:stCxn id="16" idx="3"/>
          </p:cNvCxnSpPr>
          <p:nvPr/>
        </p:nvCxnSpPr>
        <p:spPr>
          <a:xfrm flipV="1">
            <a:off x="2462542" y="1194792"/>
            <a:ext cx="1042659" cy="34839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717D76AD-C06B-4040-B38E-065A5D2884A4}"/>
              </a:ext>
            </a:extLst>
          </p:cNvPr>
          <p:cNvCxnSpPr>
            <a:stCxn id="9" idx="1"/>
          </p:cNvCxnSpPr>
          <p:nvPr/>
        </p:nvCxnSpPr>
        <p:spPr>
          <a:xfrm flipH="1" flipV="1">
            <a:off x="6400800" y="1194792"/>
            <a:ext cx="1150584" cy="130633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5137E241-F2FF-41BB-B927-EC539B191B52}"/>
              </a:ext>
            </a:extLst>
          </p:cNvPr>
          <p:cNvCxnSpPr>
            <a:cxnSpLocks/>
            <a:stCxn id="10" idx="1"/>
          </p:cNvCxnSpPr>
          <p:nvPr/>
        </p:nvCxnSpPr>
        <p:spPr>
          <a:xfrm flipH="1" flipV="1">
            <a:off x="4436198" y="1765426"/>
            <a:ext cx="3115186" cy="147368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38DEACCC-6370-469E-9A48-F1250579784D}"/>
              </a:ext>
            </a:extLst>
          </p:cNvPr>
          <p:cNvCxnSpPr>
            <a:cxnSpLocks/>
            <a:stCxn id="12" idx="3"/>
          </p:cNvCxnSpPr>
          <p:nvPr/>
        </p:nvCxnSpPr>
        <p:spPr>
          <a:xfrm>
            <a:off x="2444620" y="5915911"/>
            <a:ext cx="497756"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5926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CC3D5D1-29CC-42B2-96ED-CDBFFB950829}"/>
              </a:ext>
            </a:extLst>
          </p:cNvPr>
          <p:cNvPicPr>
            <a:picLocks noChangeAspect="1"/>
          </p:cNvPicPr>
          <p:nvPr/>
        </p:nvPicPr>
        <p:blipFill>
          <a:blip r:embed="rId2"/>
          <a:stretch>
            <a:fillRect/>
          </a:stretch>
        </p:blipFill>
        <p:spPr>
          <a:xfrm>
            <a:off x="2418447" y="666122"/>
            <a:ext cx="5105317" cy="6030733"/>
          </a:xfrm>
          <a:prstGeom prst="rect">
            <a:avLst/>
          </a:prstGeom>
          <a:ln>
            <a:solidFill>
              <a:schemeClr val="tx1"/>
            </a:solidFill>
          </a:ln>
        </p:spPr>
      </p:pic>
      <p:sp>
        <p:nvSpPr>
          <p:cNvPr id="25" name="テキスト ボックス 24">
            <a:extLst>
              <a:ext uri="{FF2B5EF4-FFF2-40B4-BE49-F238E27FC236}">
                <a16:creationId xmlns:a16="http://schemas.microsoft.com/office/drawing/2014/main" id="{DD26D106-96F5-47C5-B4FF-D05386EEB309}"/>
              </a:ext>
            </a:extLst>
          </p:cNvPr>
          <p:cNvSpPr txBox="1"/>
          <p:nvPr/>
        </p:nvSpPr>
        <p:spPr>
          <a:xfrm>
            <a:off x="7755528" y="186535"/>
            <a:ext cx="1841054"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別紙様式５（５／６）</a:t>
            </a:r>
            <a:endParaRPr lang="en-US" altLang="ja-JP" sz="1600"/>
          </a:p>
        </p:txBody>
      </p:sp>
      <p:sp>
        <p:nvSpPr>
          <p:cNvPr id="13" name="テキスト ボックス 12">
            <a:extLst>
              <a:ext uri="{FF2B5EF4-FFF2-40B4-BE49-F238E27FC236}">
                <a16:creationId xmlns:a16="http://schemas.microsoft.com/office/drawing/2014/main" id="{E6C754C1-D833-4127-ABA8-09F900FB3F2D}"/>
              </a:ext>
            </a:extLst>
          </p:cNvPr>
          <p:cNvSpPr txBox="1"/>
          <p:nvPr/>
        </p:nvSpPr>
        <p:spPr>
          <a:xfrm>
            <a:off x="114717" y="183527"/>
            <a:ext cx="8826815"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a:t>「農業委員会による最適化活動の推進等について」の様式記載例</a:t>
            </a:r>
            <a:endParaRPr lang="en-US" altLang="ja-JP" sz="1400"/>
          </a:p>
        </p:txBody>
      </p:sp>
      <p:cxnSp>
        <p:nvCxnSpPr>
          <p:cNvPr id="31" name="直線コネクタ 30">
            <a:extLst>
              <a:ext uri="{FF2B5EF4-FFF2-40B4-BE49-F238E27FC236}">
                <a16:creationId xmlns:a16="http://schemas.microsoft.com/office/drawing/2014/main" id="{9296FE58-24F3-494D-88FA-6949D8850CA4}"/>
              </a:ext>
            </a:extLst>
          </p:cNvPr>
          <p:cNvCxnSpPr/>
          <p:nvPr/>
        </p:nvCxnSpPr>
        <p:spPr>
          <a:xfrm>
            <a:off x="0" y="521714"/>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BB675A1F-CDA3-4A7F-B09E-1A15DB3129C4}"/>
              </a:ext>
            </a:extLst>
          </p:cNvPr>
          <p:cNvSpPr txBox="1"/>
          <p:nvPr/>
        </p:nvSpPr>
        <p:spPr>
          <a:xfrm>
            <a:off x="334978" y="959616"/>
            <a:ext cx="1883121" cy="57708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２の</a:t>
            </a:r>
            <a:r>
              <a:rPr lang="en-US" altLang="ja-JP" sz="1050" dirty="0">
                <a:solidFill>
                  <a:srgbClr val="FF0000"/>
                </a:solidFill>
              </a:rPr>
              <a:t>(3)</a:t>
            </a:r>
            <a:r>
              <a:rPr lang="ja-JP" altLang="en-US" sz="1050" dirty="0">
                <a:solidFill>
                  <a:srgbClr val="FF0000"/>
                </a:solidFill>
              </a:rPr>
              <a:t>の①</a:t>
            </a:r>
            <a:endParaRPr lang="en-US" altLang="ja-JP" sz="1050" dirty="0">
              <a:solidFill>
                <a:srgbClr val="FF0000"/>
              </a:solidFill>
            </a:endParaRPr>
          </a:p>
          <a:p>
            <a:r>
              <a:rPr lang="ja-JP" altLang="en-US" sz="1050" dirty="0">
                <a:solidFill>
                  <a:srgbClr val="FF0000"/>
                </a:solidFill>
              </a:rPr>
              <a:t>は、点検・評価の対象年度の別紙様式１から転記。</a:t>
            </a:r>
            <a:endParaRPr lang="en-US" altLang="ja-JP" sz="1050" dirty="0">
              <a:solidFill>
                <a:srgbClr val="FF0000"/>
              </a:solidFill>
            </a:endParaRPr>
          </a:p>
        </p:txBody>
      </p:sp>
      <p:sp>
        <p:nvSpPr>
          <p:cNvPr id="21" name="テキスト ボックス 20">
            <a:extLst>
              <a:ext uri="{FF2B5EF4-FFF2-40B4-BE49-F238E27FC236}">
                <a16:creationId xmlns:a16="http://schemas.microsoft.com/office/drawing/2014/main" id="{979815B8-0C70-46C7-9281-84D48C9185B5}"/>
              </a:ext>
            </a:extLst>
          </p:cNvPr>
          <p:cNvSpPr txBox="1"/>
          <p:nvPr/>
        </p:nvSpPr>
        <p:spPr>
          <a:xfrm>
            <a:off x="7839231" y="2553154"/>
            <a:ext cx="1838832" cy="577081"/>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「実績」欄は、推進委員等が１名以上参加した相談会の内容を記載。</a:t>
            </a:r>
            <a:endParaRPr lang="en-US" altLang="ja-JP" sz="1050">
              <a:solidFill>
                <a:srgbClr val="FF0000"/>
              </a:solidFill>
            </a:endParaRPr>
          </a:p>
        </p:txBody>
      </p:sp>
      <p:sp>
        <p:nvSpPr>
          <p:cNvPr id="23" name="テキスト ボックス 22">
            <a:extLst>
              <a:ext uri="{FF2B5EF4-FFF2-40B4-BE49-F238E27FC236}">
                <a16:creationId xmlns:a16="http://schemas.microsoft.com/office/drawing/2014/main" id="{F7D467CB-6F3E-4370-AF9A-6935BA27A5B9}"/>
              </a:ext>
            </a:extLst>
          </p:cNvPr>
          <p:cNvSpPr txBox="1"/>
          <p:nvPr/>
        </p:nvSpPr>
        <p:spPr>
          <a:xfrm>
            <a:off x="320355" y="2811514"/>
            <a:ext cx="1838832" cy="2585323"/>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「目標の達成状況の評語」欄は、課長通知の３の</a:t>
            </a:r>
            <a:r>
              <a:rPr lang="en-US" altLang="ja-JP" sz="1050">
                <a:solidFill>
                  <a:srgbClr val="FF0000"/>
                </a:solidFill>
              </a:rPr>
              <a:t>(2)</a:t>
            </a:r>
            <a:r>
              <a:rPr lang="ja-JP" altLang="en-US" sz="1050">
                <a:solidFill>
                  <a:srgbClr val="FF0000"/>
                </a:solidFill>
              </a:rPr>
              <a:t>の②のイの評語を記載。</a:t>
            </a:r>
            <a:endParaRPr lang="en-US" altLang="ja-JP" sz="1050">
              <a:solidFill>
                <a:srgbClr val="FF0000"/>
              </a:solidFill>
            </a:endParaRPr>
          </a:p>
          <a:p>
            <a:endParaRPr lang="en-US" altLang="ja-JP" sz="1050">
              <a:solidFill>
                <a:srgbClr val="FF0000"/>
              </a:solidFill>
            </a:endParaRPr>
          </a:p>
          <a:p>
            <a:r>
              <a:rPr lang="ja-JP" altLang="en-US" sz="800">
                <a:solidFill>
                  <a:srgbClr val="FF0000"/>
                </a:solidFill>
              </a:rPr>
              <a:t>記載例の点数は、</a:t>
            </a:r>
            <a:endParaRPr lang="en-US" altLang="ja-JP" sz="800">
              <a:solidFill>
                <a:srgbClr val="FF0000"/>
              </a:solidFill>
            </a:endParaRPr>
          </a:p>
          <a:p>
            <a:r>
              <a:rPr lang="en-US" altLang="ja-JP" sz="800">
                <a:solidFill>
                  <a:srgbClr val="FF0000"/>
                </a:solidFill>
              </a:rPr>
              <a:t>11</a:t>
            </a:r>
            <a:r>
              <a:rPr lang="ja-JP" altLang="en-US" sz="800">
                <a:solidFill>
                  <a:srgbClr val="FF0000"/>
                </a:solidFill>
              </a:rPr>
              <a:t>点＝農地集積３点＋遊休農地の解消１点＋新規参入促進５点＋活動強化月間１点＋新規参入相談会への参加１点</a:t>
            </a:r>
          </a:p>
          <a:p>
            <a:endParaRPr lang="en-US" altLang="ja-JP" sz="800">
              <a:solidFill>
                <a:srgbClr val="FF0000"/>
              </a:solidFill>
            </a:endParaRPr>
          </a:p>
          <a:p>
            <a:r>
              <a:rPr lang="ja-JP" altLang="en-US" sz="800">
                <a:solidFill>
                  <a:srgbClr val="FF0000"/>
                </a:solidFill>
              </a:rPr>
              <a:t>○点数と標語</a:t>
            </a:r>
            <a:endParaRPr lang="en-US" altLang="ja-JP" sz="800">
              <a:solidFill>
                <a:srgbClr val="FF0000"/>
              </a:solidFill>
            </a:endParaRPr>
          </a:p>
          <a:p>
            <a:r>
              <a:rPr lang="ja-JP" altLang="en-US" sz="800">
                <a:solidFill>
                  <a:srgbClr val="FF0000"/>
                </a:solidFill>
              </a:rPr>
              <a:t>・</a:t>
            </a:r>
            <a:r>
              <a:rPr lang="en-US" altLang="ja-JP" sz="800">
                <a:solidFill>
                  <a:srgbClr val="FF0000"/>
                </a:solidFill>
              </a:rPr>
              <a:t>15</a:t>
            </a:r>
            <a:r>
              <a:rPr lang="ja-JP" altLang="en-US" sz="800">
                <a:solidFill>
                  <a:srgbClr val="FF0000"/>
                </a:solidFill>
              </a:rPr>
              <a:t>点以上＝目標に対して期待を大幅に上回る結果が得られた</a:t>
            </a:r>
          </a:p>
          <a:p>
            <a:r>
              <a:rPr lang="ja-JP" altLang="en-US" sz="800">
                <a:solidFill>
                  <a:srgbClr val="FF0000"/>
                </a:solidFill>
              </a:rPr>
              <a:t>・</a:t>
            </a:r>
            <a:r>
              <a:rPr lang="en-US" altLang="ja-JP" sz="800">
                <a:solidFill>
                  <a:srgbClr val="FF0000"/>
                </a:solidFill>
              </a:rPr>
              <a:t>10</a:t>
            </a:r>
            <a:r>
              <a:rPr lang="ja-JP" altLang="en-US" sz="800">
                <a:solidFill>
                  <a:srgbClr val="FF0000"/>
                </a:solidFill>
              </a:rPr>
              <a:t>点以上、</a:t>
            </a:r>
            <a:r>
              <a:rPr lang="en-US" altLang="ja-JP" sz="800">
                <a:solidFill>
                  <a:srgbClr val="FF0000"/>
                </a:solidFill>
              </a:rPr>
              <a:t>15</a:t>
            </a:r>
            <a:r>
              <a:rPr lang="ja-JP" altLang="en-US" sz="800">
                <a:solidFill>
                  <a:srgbClr val="FF0000"/>
                </a:solidFill>
              </a:rPr>
              <a:t>点未満＝目標に対して期待を上回る結果が得られた</a:t>
            </a:r>
          </a:p>
          <a:p>
            <a:r>
              <a:rPr lang="ja-JP" altLang="en-US" sz="800">
                <a:solidFill>
                  <a:srgbClr val="FF0000"/>
                </a:solidFill>
              </a:rPr>
              <a:t>・５点以上、</a:t>
            </a:r>
            <a:r>
              <a:rPr lang="en-US" altLang="ja-JP" sz="800">
                <a:solidFill>
                  <a:srgbClr val="FF0000"/>
                </a:solidFill>
              </a:rPr>
              <a:t>10</a:t>
            </a:r>
            <a:r>
              <a:rPr lang="ja-JP" altLang="en-US" sz="800">
                <a:solidFill>
                  <a:srgbClr val="FF0000"/>
                </a:solidFill>
              </a:rPr>
              <a:t>点未満＝目標に対して期待どおりの結果が得られた</a:t>
            </a:r>
          </a:p>
          <a:p>
            <a:r>
              <a:rPr lang="ja-JP" altLang="en-US" sz="800">
                <a:solidFill>
                  <a:srgbClr val="FF0000"/>
                </a:solidFill>
              </a:rPr>
              <a:t>・５点未満＝目標に対して期待を（やや）下回る結果となった</a:t>
            </a:r>
            <a:endParaRPr lang="en-US" altLang="ja-JP" sz="800">
              <a:solidFill>
                <a:srgbClr val="FF0000"/>
              </a:solidFill>
            </a:endParaRPr>
          </a:p>
        </p:txBody>
      </p:sp>
      <p:sp>
        <p:nvSpPr>
          <p:cNvPr id="24" name="テキスト ボックス 23">
            <a:extLst>
              <a:ext uri="{FF2B5EF4-FFF2-40B4-BE49-F238E27FC236}">
                <a16:creationId xmlns:a16="http://schemas.microsoft.com/office/drawing/2014/main" id="{E62319C7-CDF0-4822-83F2-5FD8E7726C25}"/>
              </a:ext>
            </a:extLst>
          </p:cNvPr>
          <p:cNvSpPr txBox="1"/>
          <p:nvPr/>
        </p:nvSpPr>
        <p:spPr>
          <a:xfrm>
            <a:off x="7839231" y="3652114"/>
            <a:ext cx="1838832" cy="2839239"/>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点検・評価を実施する時点（各年３月末）において、農業委員会に所属している</a:t>
            </a:r>
          </a:p>
          <a:p>
            <a:r>
              <a:rPr lang="ja-JP" altLang="en-US" sz="1050" dirty="0">
                <a:solidFill>
                  <a:srgbClr val="FF0000"/>
                </a:solidFill>
              </a:rPr>
              <a:t>①最適化活動を行った農業委員</a:t>
            </a:r>
          </a:p>
          <a:p>
            <a:r>
              <a:rPr lang="ja-JP" altLang="en-US" sz="1050" dirty="0">
                <a:solidFill>
                  <a:srgbClr val="FF0000"/>
                </a:solidFill>
              </a:rPr>
              <a:t>②農地利用最適化推進委員</a:t>
            </a:r>
          </a:p>
          <a:p>
            <a:r>
              <a:rPr lang="ja-JP" altLang="en-US" sz="1050" dirty="0">
                <a:solidFill>
                  <a:srgbClr val="FF0000"/>
                </a:solidFill>
              </a:rPr>
              <a:t>について、評価を行った結果の各階層ごとの合計人数を記載。</a:t>
            </a:r>
          </a:p>
          <a:p>
            <a:endParaRPr lang="ja-JP" altLang="en-US" sz="1050" dirty="0">
              <a:solidFill>
                <a:srgbClr val="FF0000"/>
              </a:solidFill>
            </a:endParaRPr>
          </a:p>
          <a:p>
            <a:r>
              <a:rPr lang="ja-JP" altLang="en-US" sz="1050" dirty="0">
                <a:solidFill>
                  <a:srgbClr val="FF0000"/>
                </a:solidFill>
              </a:rPr>
              <a:t>年度途中で改選等によって推進委員等が交代した場合、年度内に在籍していた全ての者について点検・評価を行い結果を記載。</a:t>
            </a:r>
            <a:endParaRPr lang="en-US" altLang="ja-JP" sz="1050" dirty="0">
              <a:solidFill>
                <a:srgbClr val="FF0000"/>
              </a:solidFill>
            </a:endParaRPr>
          </a:p>
          <a:p>
            <a:r>
              <a:rPr lang="ja-JP" altLang="en-US" sz="1050" dirty="0">
                <a:solidFill>
                  <a:srgbClr val="FF0000"/>
                </a:solidFill>
              </a:rPr>
              <a:t>合計人数が２の</a:t>
            </a:r>
            <a:r>
              <a:rPr lang="en-US" altLang="ja-JP" sz="1050" dirty="0">
                <a:solidFill>
                  <a:srgbClr val="FF0000"/>
                </a:solidFill>
              </a:rPr>
              <a:t>(</a:t>
            </a:r>
            <a:r>
              <a:rPr lang="ja-JP" altLang="en-US" sz="1050" dirty="0">
                <a:solidFill>
                  <a:srgbClr val="FF0000"/>
                </a:solidFill>
              </a:rPr>
              <a:t>１</a:t>
            </a:r>
            <a:r>
              <a:rPr lang="en-US" altLang="ja-JP" sz="1050" dirty="0">
                <a:solidFill>
                  <a:srgbClr val="FF0000"/>
                </a:solidFill>
              </a:rPr>
              <a:t>)</a:t>
            </a:r>
            <a:r>
              <a:rPr lang="ja-JP" altLang="en-US" sz="1050" dirty="0">
                <a:solidFill>
                  <a:srgbClr val="FF0000"/>
                </a:solidFill>
              </a:rPr>
              <a:t>と異なっても可。</a:t>
            </a:r>
            <a:endParaRPr lang="en-US" altLang="ja-JP" sz="1050" dirty="0">
              <a:solidFill>
                <a:srgbClr val="FF0000"/>
              </a:solidFill>
            </a:endParaRPr>
          </a:p>
        </p:txBody>
      </p:sp>
      <p:cxnSp>
        <p:nvCxnSpPr>
          <p:cNvPr id="6" name="直線矢印コネクタ 5">
            <a:extLst>
              <a:ext uri="{FF2B5EF4-FFF2-40B4-BE49-F238E27FC236}">
                <a16:creationId xmlns:a16="http://schemas.microsoft.com/office/drawing/2014/main" id="{EAA19B39-E99C-4D8C-97CC-E0BFF29A22CB}"/>
              </a:ext>
            </a:extLst>
          </p:cNvPr>
          <p:cNvCxnSpPr>
            <a:cxnSpLocks/>
          </p:cNvCxnSpPr>
          <p:nvPr/>
        </p:nvCxnSpPr>
        <p:spPr>
          <a:xfrm>
            <a:off x="2159187" y="4553198"/>
            <a:ext cx="415925" cy="64409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780DCA40-7CDE-4145-9B62-242E3C0058E6}"/>
              </a:ext>
            </a:extLst>
          </p:cNvPr>
          <p:cNvCxnSpPr>
            <a:cxnSpLocks/>
            <a:stCxn id="24" idx="1"/>
          </p:cNvCxnSpPr>
          <p:nvPr/>
        </p:nvCxnSpPr>
        <p:spPr>
          <a:xfrm flipH="1">
            <a:off x="6545580" y="5071734"/>
            <a:ext cx="1293651" cy="6356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 name="直線矢印コネクタ 3">
            <a:extLst>
              <a:ext uri="{FF2B5EF4-FFF2-40B4-BE49-F238E27FC236}">
                <a16:creationId xmlns:a16="http://schemas.microsoft.com/office/drawing/2014/main" id="{653CEE4D-8589-4F1C-A793-B8F1A3033F4B}"/>
              </a:ext>
            </a:extLst>
          </p:cNvPr>
          <p:cNvCxnSpPr>
            <a:stCxn id="21" idx="1"/>
          </p:cNvCxnSpPr>
          <p:nvPr/>
        </p:nvCxnSpPr>
        <p:spPr>
          <a:xfrm flipH="1">
            <a:off x="6907794" y="2841695"/>
            <a:ext cx="931437" cy="28175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451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DD26D106-96F5-47C5-B4FF-D05386EEB309}"/>
              </a:ext>
            </a:extLst>
          </p:cNvPr>
          <p:cNvSpPr txBox="1"/>
          <p:nvPr/>
        </p:nvSpPr>
        <p:spPr>
          <a:xfrm>
            <a:off x="7755528" y="186535"/>
            <a:ext cx="1841054"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別紙様式５（６／６）</a:t>
            </a:r>
            <a:endParaRPr lang="en-US" altLang="ja-JP" sz="1600"/>
          </a:p>
        </p:txBody>
      </p:sp>
      <p:sp>
        <p:nvSpPr>
          <p:cNvPr id="13" name="テキスト ボックス 12">
            <a:extLst>
              <a:ext uri="{FF2B5EF4-FFF2-40B4-BE49-F238E27FC236}">
                <a16:creationId xmlns:a16="http://schemas.microsoft.com/office/drawing/2014/main" id="{E6C754C1-D833-4127-ABA8-09F900FB3F2D}"/>
              </a:ext>
            </a:extLst>
          </p:cNvPr>
          <p:cNvSpPr txBox="1"/>
          <p:nvPr/>
        </p:nvSpPr>
        <p:spPr>
          <a:xfrm>
            <a:off x="114717" y="183527"/>
            <a:ext cx="8826815"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a:t>「農業委員会による最適化活動の推進等について」の様式記載例</a:t>
            </a:r>
            <a:endParaRPr lang="en-US" altLang="ja-JP" sz="1400"/>
          </a:p>
        </p:txBody>
      </p:sp>
      <p:cxnSp>
        <p:nvCxnSpPr>
          <p:cNvPr id="31" name="直線コネクタ 30">
            <a:extLst>
              <a:ext uri="{FF2B5EF4-FFF2-40B4-BE49-F238E27FC236}">
                <a16:creationId xmlns:a16="http://schemas.microsoft.com/office/drawing/2014/main" id="{9296FE58-24F3-494D-88FA-6949D8850CA4}"/>
              </a:ext>
            </a:extLst>
          </p:cNvPr>
          <p:cNvCxnSpPr/>
          <p:nvPr/>
        </p:nvCxnSpPr>
        <p:spPr>
          <a:xfrm>
            <a:off x="0" y="521714"/>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 name="図 1">
            <a:extLst>
              <a:ext uri="{FF2B5EF4-FFF2-40B4-BE49-F238E27FC236}">
                <a16:creationId xmlns:a16="http://schemas.microsoft.com/office/drawing/2014/main" id="{C5177E33-AA10-4867-8E26-2F8FECAA93A3}"/>
              </a:ext>
            </a:extLst>
          </p:cNvPr>
          <p:cNvPicPr>
            <a:picLocks noChangeAspect="1"/>
          </p:cNvPicPr>
          <p:nvPr/>
        </p:nvPicPr>
        <p:blipFill>
          <a:blip r:embed="rId2"/>
          <a:stretch>
            <a:fillRect/>
          </a:stretch>
        </p:blipFill>
        <p:spPr>
          <a:xfrm>
            <a:off x="2702302" y="692593"/>
            <a:ext cx="4501396" cy="5981882"/>
          </a:xfrm>
          <a:prstGeom prst="rect">
            <a:avLst/>
          </a:prstGeom>
          <a:ln>
            <a:solidFill>
              <a:schemeClr val="tx1"/>
            </a:solidFill>
          </a:ln>
        </p:spPr>
      </p:pic>
      <p:sp>
        <p:nvSpPr>
          <p:cNvPr id="6" name="テキスト ボックス 5">
            <a:extLst>
              <a:ext uri="{FF2B5EF4-FFF2-40B4-BE49-F238E27FC236}">
                <a16:creationId xmlns:a16="http://schemas.microsoft.com/office/drawing/2014/main" id="{28DED93F-3C61-472D-BEE2-0F6813153622}"/>
              </a:ext>
            </a:extLst>
          </p:cNvPr>
          <p:cNvSpPr txBox="1"/>
          <p:nvPr/>
        </p:nvSpPr>
        <p:spPr>
          <a:xfrm>
            <a:off x="311640" y="1349108"/>
            <a:ext cx="1838832" cy="900246"/>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・「１年間の処理件数」欄は、申請書を受け付けた全ての件数を記載。</a:t>
            </a:r>
            <a:endParaRPr lang="en-US" altLang="ja-JP" sz="1050">
              <a:solidFill>
                <a:srgbClr val="FF0000"/>
              </a:solidFill>
            </a:endParaRPr>
          </a:p>
          <a:p>
            <a:r>
              <a:rPr lang="ja-JP" altLang="en-US" sz="1050">
                <a:solidFill>
                  <a:srgbClr val="FF0000"/>
                </a:solidFill>
              </a:rPr>
              <a:t>・「うち許可」は、上記のうち、許可した件数を記載。</a:t>
            </a:r>
            <a:endParaRPr lang="en-US" altLang="ja-JP" sz="1050">
              <a:solidFill>
                <a:srgbClr val="FF0000"/>
              </a:solidFill>
            </a:endParaRPr>
          </a:p>
        </p:txBody>
      </p:sp>
      <p:sp>
        <p:nvSpPr>
          <p:cNvPr id="7" name="テキスト ボックス 6">
            <a:extLst>
              <a:ext uri="{FF2B5EF4-FFF2-40B4-BE49-F238E27FC236}">
                <a16:creationId xmlns:a16="http://schemas.microsoft.com/office/drawing/2014/main" id="{2B44E53B-C4C3-40CE-90AA-A79EC1F3AF94}"/>
              </a:ext>
            </a:extLst>
          </p:cNvPr>
          <p:cNvSpPr txBox="1"/>
          <p:nvPr/>
        </p:nvSpPr>
        <p:spPr>
          <a:xfrm>
            <a:off x="7755528" y="3076747"/>
            <a:ext cx="1838832" cy="738664"/>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農地転用許可に係る権限を都道府県知事から移譲している場合は、当てはまるものに○を記載。</a:t>
            </a:r>
            <a:endParaRPr lang="en-US" altLang="ja-JP" sz="1050">
              <a:solidFill>
                <a:srgbClr val="FF0000"/>
              </a:solidFill>
            </a:endParaRPr>
          </a:p>
        </p:txBody>
      </p:sp>
      <p:sp>
        <p:nvSpPr>
          <p:cNvPr id="8" name="テキスト ボックス 7">
            <a:extLst>
              <a:ext uri="{FF2B5EF4-FFF2-40B4-BE49-F238E27FC236}">
                <a16:creationId xmlns:a16="http://schemas.microsoft.com/office/drawing/2014/main" id="{C64101A4-3C56-48DC-BD99-74248C14D0EF}"/>
              </a:ext>
            </a:extLst>
          </p:cNvPr>
          <p:cNvSpPr txBox="1"/>
          <p:nvPr/>
        </p:nvSpPr>
        <p:spPr>
          <a:xfrm>
            <a:off x="307387" y="3702121"/>
            <a:ext cx="1838832" cy="1384995"/>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・「１年間の処理件数」欄は、申請書を受け付けた全ての件数を記載。</a:t>
            </a:r>
            <a:endParaRPr lang="en-US" altLang="ja-JP" sz="1050">
              <a:solidFill>
                <a:srgbClr val="FF0000"/>
              </a:solidFill>
            </a:endParaRPr>
          </a:p>
          <a:p>
            <a:r>
              <a:rPr lang="ja-JP" altLang="en-US" sz="1050">
                <a:solidFill>
                  <a:srgbClr val="FF0000"/>
                </a:solidFill>
              </a:rPr>
              <a:t>・「うち許可相当」又は「うち不許可相当」は、上記のうち、申請書に付した意見の内容ごとに件数を記載。</a:t>
            </a:r>
            <a:endParaRPr lang="en-US" altLang="ja-JP" sz="1050">
              <a:solidFill>
                <a:srgbClr val="FF0000"/>
              </a:solidFill>
            </a:endParaRPr>
          </a:p>
        </p:txBody>
      </p:sp>
      <p:sp>
        <p:nvSpPr>
          <p:cNvPr id="9" name="テキスト ボックス 8">
            <a:extLst>
              <a:ext uri="{FF2B5EF4-FFF2-40B4-BE49-F238E27FC236}">
                <a16:creationId xmlns:a16="http://schemas.microsoft.com/office/drawing/2014/main" id="{1CE1A6EB-B9B9-4929-9C5E-63A9782114C7}"/>
              </a:ext>
            </a:extLst>
          </p:cNvPr>
          <p:cNvSpPr txBox="1"/>
          <p:nvPr/>
        </p:nvSpPr>
        <p:spPr>
          <a:xfrm>
            <a:off x="307387" y="2361588"/>
            <a:ext cx="1838832" cy="1061829"/>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a:solidFill>
                  <a:srgbClr val="FF0000"/>
                </a:solidFill>
              </a:rPr>
              <a:t>・「標準処理期間」欄は、農業委員会が定めている標準処理期間を記載。</a:t>
            </a:r>
            <a:endParaRPr lang="en-US" altLang="ja-JP" sz="1050">
              <a:solidFill>
                <a:srgbClr val="FF0000"/>
              </a:solidFill>
            </a:endParaRPr>
          </a:p>
          <a:p>
            <a:r>
              <a:rPr lang="ja-JP" altLang="en-US" sz="1050">
                <a:solidFill>
                  <a:srgbClr val="FF0000"/>
                </a:solidFill>
              </a:rPr>
              <a:t>・「処理期間（平均）」欄は、申請書受理日から許可日までの平均期間を記載。</a:t>
            </a:r>
            <a:endParaRPr lang="en-US" altLang="ja-JP" sz="1050">
              <a:solidFill>
                <a:srgbClr val="FF0000"/>
              </a:solidFill>
            </a:endParaRPr>
          </a:p>
        </p:txBody>
      </p:sp>
      <p:cxnSp>
        <p:nvCxnSpPr>
          <p:cNvPr id="4" name="直線矢印コネクタ 3">
            <a:extLst>
              <a:ext uri="{FF2B5EF4-FFF2-40B4-BE49-F238E27FC236}">
                <a16:creationId xmlns:a16="http://schemas.microsoft.com/office/drawing/2014/main" id="{122303AA-D221-4536-A504-7C67666336E8}"/>
              </a:ext>
            </a:extLst>
          </p:cNvPr>
          <p:cNvCxnSpPr>
            <a:stCxn id="6" idx="3"/>
          </p:cNvCxnSpPr>
          <p:nvPr/>
        </p:nvCxnSpPr>
        <p:spPr>
          <a:xfrm>
            <a:off x="2150472" y="1799231"/>
            <a:ext cx="873385" cy="12775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94A1A533-28B7-47FF-8332-5098E08B1394}"/>
              </a:ext>
            </a:extLst>
          </p:cNvPr>
          <p:cNvCxnSpPr>
            <a:stCxn id="9" idx="3"/>
          </p:cNvCxnSpPr>
          <p:nvPr/>
        </p:nvCxnSpPr>
        <p:spPr>
          <a:xfrm>
            <a:off x="2146219" y="2892503"/>
            <a:ext cx="814264" cy="4482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407F35A0-E04E-4B9D-9B90-F684FC9489BF}"/>
              </a:ext>
            </a:extLst>
          </p:cNvPr>
          <p:cNvCxnSpPr>
            <a:stCxn id="7" idx="1"/>
          </p:cNvCxnSpPr>
          <p:nvPr/>
        </p:nvCxnSpPr>
        <p:spPr>
          <a:xfrm flipH="1">
            <a:off x="7072482" y="3446079"/>
            <a:ext cx="683046" cy="64314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2955B64A-1EEF-4CCF-91C3-1006938DE619}"/>
              </a:ext>
            </a:extLst>
          </p:cNvPr>
          <p:cNvCxnSpPr>
            <a:stCxn id="8" idx="3"/>
          </p:cNvCxnSpPr>
          <p:nvPr/>
        </p:nvCxnSpPr>
        <p:spPr>
          <a:xfrm>
            <a:off x="2146219" y="4394619"/>
            <a:ext cx="877638" cy="7779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B4D882B5-F86A-88E8-8490-4BA5CEE1FEFB}"/>
              </a:ext>
            </a:extLst>
          </p:cNvPr>
          <p:cNvSpPr txBox="1"/>
          <p:nvPr/>
        </p:nvSpPr>
        <p:spPr>
          <a:xfrm>
            <a:off x="307387" y="5289478"/>
            <a:ext cx="1838832" cy="1061829"/>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050" dirty="0">
                <a:solidFill>
                  <a:srgbClr val="FF0000"/>
                </a:solidFill>
              </a:rPr>
              <a:t>３における「処理期間」とは、農業委員会が申請書を受理し、当該申請書に意見を付して都道府県知事等（農地法第４条第１項）へ送付するまでの期間を指す。</a:t>
            </a:r>
            <a:endParaRPr lang="en-US" altLang="ja-JP" sz="1050" dirty="0">
              <a:solidFill>
                <a:srgbClr val="FF0000"/>
              </a:solidFill>
            </a:endParaRPr>
          </a:p>
        </p:txBody>
      </p:sp>
      <p:cxnSp>
        <p:nvCxnSpPr>
          <p:cNvPr id="5" name="直線矢印コネクタ 4">
            <a:extLst>
              <a:ext uri="{FF2B5EF4-FFF2-40B4-BE49-F238E27FC236}">
                <a16:creationId xmlns:a16="http://schemas.microsoft.com/office/drawing/2014/main" id="{FC6B5EF4-DF4A-70BF-A53B-0C6F8CE095C1}"/>
              </a:ext>
            </a:extLst>
          </p:cNvPr>
          <p:cNvCxnSpPr>
            <a:cxnSpLocks/>
            <a:stCxn id="3" idx="3"/>
          </p:cNvCxnSpPr>
          <p:nvPr/>
        </p:nvCxnSpPr>
        <p:spPr>
          <a:xfrm flipV="1">
            <a:off x="2146219" y="4658601"/>
            <a:ext cx="814264" cy="116179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1697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10FED1D-4365-6D66-60C9-6479DA1EF483}"/>
              </a:ext>
            </a:extLst>
          </p:cNvPr>
          <p:cNvSpPr txBox="1"/>
          <p:nvPr/>
        </p:nvSpPr>
        <p:spPr>
          <a:xfrm>
            <a:off x="114717" y="183527"/>
            <a:ext cx="9605016" cy="307777"/>
          </a:xfrm>
          <a:prstGeom prst="rect">
            <a:avLst/>
          </a:prstGeom>
          <a:no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400"/>
              <a:t>（参考）年度途中で改選等により推進委員等が交代や担当地区割の変更が生じた場合の点検・評価の方法について</a:t>
            </a:r>
            <a:endParaRPr lang="en-US" altLang="ja-JP" sz="1400"/>
          </a:p>
        </p:txBody>
      </p:sp>
      <p:cxnSp>
        <p:nvCxnSpPr>
          <p:cNvPr id="4" name="直線コネクタ 3">
            <a:extLst>
              <a:ext uri="{FF2B5EF4-FFF2-40B4-BE49-F238E27FC236}">
                <a16:creationId xmlns:a16="http://schemas.microsoft.com/office/drawing/2014/main" id="{08066C76-9285-2D89-C5DC-5DFB3E55528E}"/>
              </a:ext>
            </a:extLst>
          </p:cNvPr>
          <p:cNvCxnSpPr/>
          <p:nvPr/>
        </p:nvCxnSpPr>
        <p:spPr>
          <a:xfrm>
            <a:off x="0" y="521714"/>
            <a:ext cx="9906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23332576-1674-BFC7-71E1-B98205F78742}"/>
              </a:ext>
            </a:extLst>
          </p:cNvPr>
          <p:cNvSpPr txBox="1"/>
          <p:nvPr/>
        </p:nvSpPr>
        <p:spPr>
          <a:xfrm>
            <a:off x="114717" y="691527"/>
            <a:ext cx="9605016" cy="461665"/>
          </a:xfrm>
          <a:prstGeom prst="rect">
            <a:avLst/>
          </a:prstGeom>
          <a:solidFill>
            <a:schemeClr val="accent4">
              <a:lumMod val="20000"/>
              <a:lumOff val="80000"/>
            </a:schemeClr>
          </a:solid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200" b="1" dirty="0"/>
              <a:t>例①　７月の改選により、定員</a:t>
            </a:r>
            <a:r>
              <a:rPr lang="en-US" altLang="ja-JP" sz="1200" b="1" dirty="0"/>
              <a:t>10</a:t>
            </a:r>
            <a:r>
              <a:rPr lang="ja-JP" altLang="en-US" sz="1200" b="1" dirty="0"/>
              <a:t>名の推進委員等のうち、Ｉ及びＪが退任し代わりにＫ及びＬが新任された。</a:t>
            </a:r>
            <a:endParaRPr lang="en-US" altLang="ja-JP" sz="1200" b="1" dirty="0"/>
          </a:p>
          <a:p>
            <a:pPr indent="271463"/>
            <a:r>
              <a:rPr lang="ja-JP" altLang="en-US" sz="1200" b="1" dirty="0"/>
              <a:t>ＫはＩから、ＬはＪから担当地区を引き継いでいる。</a:t>
            </a:r>
            <a:endParaRPr lang="en-US" altLang="ja-JP" sz="1200" b="1" dirty="0"/>
          </a:p>
        </p:txBody>
      </p:sp>
      <p:sp>
        <p:nvSpPr>
          <p:cNvPr id="6" name="テキスト ボックス 5">
            <a:extLst>
              <a:ext uri="{FF2B5EF4-FFF2-40B4-BE49-F238E27FC236}">
                <a16:creationId xmlns:a16="http://schemas.microsoft.com/office/drawing/2014/main" id="{BCA6B601-96DB-8D99-5892-BA9BB3BFF191}"/>
              </a:ext>
            </a:extLst>
          </p:cNvPr>
          <p:cNvSpPr txBox="1"/>
          <p:nvPr/>
        </p:nvSpPr>
        <p:spPr>
          <a:xfrm>
            <a:off x="267117" y="1261458"/>
            <a:ext cx="720000"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旧体制</a:t>
            </a:r>
            <a:endParaRPr lang="en-US" altLang="ja-JP" sz="1200"/>
          </a:p>
        </p:txBody>
      </p:sp>
      <p:sp>
        <p:nvSpPr>
          <p:cNvPr id="7" name="楕円 6">
            <a:extLst>
              <a:ext uri="{FF2B5EF4-FFF2-40B4-BE49-F238E27FC236}">
                <a16:creationId xmlns:a16="http://schemas.microsoft.com/office/drawing/2014/main" id="{2D11C529-1D43-1FC0-7044-7630569869E8}"/>
              </a:ext>
            </a:extLst>
          </p:cNvPr>
          <p:cNvSpPr/>
          <p:nvPr/>
        </p:nvSpPr>
        <p:spPr>
          <a:xfrm>
            <a:off x="267117" y="16433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Ａ</a:t>
            </a:r>
            <a:endParaRPr kumimoji="1" lang="en-US" altLang="ja-JP" b="1">
              <a:solidFill>
                <a:schemeClr val="tx1"/>
              </a:solidFill>
            </a:endParaRPr>
          </a:p>
        </p:txBody>
      </p:sp>
      <p:sp>
        <p:nvSpPr>
          <p:cNvPr id="8" name="楕円 7">
            <a:extLst>
              <a:ext uri="{FF2B5EF4-FFF2-40B4-BE49-F238E27FC236}">
                <a16:creationId xmlns:a16="http://schemas.microsoft.com/office/drawing/2014/main" id="{1C36E9ED-D6E4-4B14-F7F6-DE72DD54A28C}"/>
              </a:ext>
            </a:extLst>
          </p:cNvPr>
          <p:cNvSpPr/>
          <p:nvPr/>
        </p:nvSpPr>
        <p:spPr>
          <a:xfrm>
            <a:off x="673517" y="16433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Ｂ</a:t>
            </a:r>
            <a:endParaRPr kumimoji="1" lang="en-US" altLang="ja-JP" b="1">
              <a:solidFill>
                <a:schemeClr val="tx1"/>
              </a:solidFill>
            </a:endParaRPr>
          </a:p>
        </p:txBody>
      </p:sp>
      <p:sp>
        <p:nvSpPr>
          <p:cNvPr id="9" name="楕円 8">
            <a:extLst>
              <a:ext uri="{FF2B5EF4-FFF2-40B4-BE49-F238E27FC236}">
                <a16:creationId xmlns:a16="http://schemas.microsoft.com/office/drawing/2014/main" id="{8505C45E-E628-7E16-852E-D7D24D381558}"/>
              </a:ext>
            </a:extLst>
          </p:cNvPr>
          <p:cNvSpPr/>
          <p:nvPr/>
        </p:nvSpPr>
        <p:spPr>
          <a:xfrm>
            <a:off x="1079917" y="16433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Ｃ</a:t>
            </a:r>
            <a:endParaRPr kumimoji="1" lang="en-US" altLang="ja-JP" b="1">
              <a:solidFill>
                <a:schemeClr val="tx1"/>
              </a:solidFill>
            </a:endParaRPr>
          </a:p>
        </p:txBody>
      </p:sp>
      <p:sp>
        <p:nvSpPr>
          <p:cNvPr id="10" name="楕円 9">
            <a:extLst>
              <a:ext uri="{FF2B5EF4-FFF2-40B4-BE49-F238E27FC236}">
                <a16:creationId xmlns:a16="http://schemas.microsoft.com/office/drawing/2014/main" id="{8A2E78D3-D603-9081-6153-C30366366E1A}"/>
              </a:ext>
            </a:extLst>
          </p:cNvPr>
          <p:cNvSpPr/>
          <p:nvPr/>
        </p:nvSpPr>
        <p:spPr>
          <a:xfrm>
            <a:off x="1486317" y="16433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Ｄ</a:t>
            </a:r>
            <a:endParaRPr kumimoji="1" lang="en-US" altLang="ja-JP" b="1">
              <a:solidFill>
                <a:schemeClr val="tx1"/>
              </a:solidFill>
            </a:endParaRPr>
          </a:p>
        </p:txBody>
      </p:sp>
      <p:sp>
        <p:nvSpPr>
          <p:cNvPr id="11" name="楕円 10">
            <a:extLst>
              <a:ext uri="{FF2B5EF4-FFF2-40B4-BE49-F238E27FC236}">
                <a16:creationId xmlns:a16="http://schemas.microsoft.com/office/drawing/2014/main" id="{806C81BC-C1C9-D43C-A9B3-6A2D637215D9}"/>
              </a:ext>
            </a:extLst>
          </p:cNvPr>
          <p:cNvSpPr/>
          <p:nvPr/>
        </p:nvSpPr>
        <p:spPr>
          <a:xfrm>
            <a:off x="1892717" y="16433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Ｅ</a:t>
            </a:r>
            <a:endParaRPr kumimoji="1" lang="en-US" altLang="ja-JP" b="1">
              <a:solidFill>
                <a:schemeClr val="tx1"/>
              </a:solidFill>
            </a:endParaRPr>
          </a:p>
        </p:txBody>
      </p:sp>
      <p:sp>
        <p:nvSpPr>
          <p:cNvPr id="12" name="楕円 11">
            <a:extLst>
              <a:ext uri="{FF2B5EF4-FFF2-40B4-BE49-F238E27FC236}">
                <a16:creationId xmlns:a16="http://schemas.microsoft.com/office/drawing/2014/main" id="{B749F7FF-6D62-57E3-F2AB-B8B6E7CAED32}"/>
              </a:ext>
            </a:extLst>
          </p:cNvPr>
          <p:cNvSpPr/>
          <p:nvPr/>
        </p:nvSpPr>
        <p:spPr>
          <a:xfrm>
            <a:off x="267117" y="20497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Ｆ</a:t>
            </a:r>
            <a:endParaRPr kumimoji="1" lang="en-US" altLang="ja-JP" b="1">
              <a:solidFill>
                <a:schemeClr val="tx1"/>
              </a:solidFill>
            </a:endParaRPr>
          </a:p>
        </p:txBody>
      </p:sp>
      <p:sp>
        <p:nvSpPr>
          <p:cNvPr id="13" name="楕円 12">
            <a:extLst>
              <a:ext uri="{FF2B5EF4-FFF2-40B4-BE49-F238E27FC236}">
                <a16:creationId xmlns:a16="http://schemas.microsoft.com/office/drawing/2014/main" id="{FDA363A3-F633-15E0-7FC3-CF90DECC7C75}"/>
              </a:ext>
            </a:extLst>
          </p:cNvPr>
          <p:cNvSpPr/>
          <p:nvPr/>
        </p:nvSpPr>
        <p:spPr>
          <a:xfrm>
            <a:off x="673517" y="20497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Ｇ </a:t>
            </a:r>
            <a:endParaRPr kumimoji="1" lang="en-US" altLang="ja-JP" b="1">
              <a:solidFill>
                <a:schemeClr val="tx1"/>
              </a:solidFill>
            </a:endParaRPr>
          </a:p>
        </p:txBody>
      </p:sp>
      <p:sp>
        <p:nvSpPr>
          <p:cNvPr id="14" name="楕円 13">
            <a:extLst>
              <a:ext uri="{FF2B5EF4-FFF2-40B4-BE49-F238E27FC236}">
                <a16:creationId xmlns:a16="http://schemas.microsoft.com/office/drawing/2014/main" id="{C9D5E1BC-EA2A-7286-7910-41B1C7262C1F}"/>
              </a:ext>
            </a:extLst>
          </p:cNvPr>
          <p:cNvSpPr/>
          <p:nvPr/>
        </p:nvSpPr>
        <p:spPr>
          <a:xfrm>
            <a:off x="1079917" y="20497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Ｈ</a:t>
            </a:r>
            <a:endParaRPr kumimoji="1" lang="en-US" altLang="ja-JP" b="1">
              <a:solidFill>
                <a:schemeClr val="tx1"/>
              </a:solidFill>
            </a:endParaRPr>
          </a:p>
        </p:txBody>
      </p:sp>
      <p:sp>
        <p:nvSpPr>
          <p:cNvPr id="15" name="楕円 14">
            <a:extLst>
              <a:ext uri="{FF2B5EF4-FFF2-40B4-BE49-F238E27FC236}">
                <a16:creationId xmlns:a16="http://schemas.microsoft.com/office/drawing/2014/main" id="{FBEDEA97-EC79-2299-A0E7-B070A6B5CF20}"/>
              </a:ext>
            </a:extLst>
          </p:cNvPr>
          <p:cNvSpPr/>
          <p:nvPr/>
        </p:nvSpPr>
        <p:spPr>
          <a:xfrm>
            <a:off x="1486317" y="20497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Ｉ</a:t>
            </a:r>
            <a:endParaRPr kumimoji="1" lang="en-US" altLang="ja-JP" b="1">
              <a:solidFill>
                <a:schemeClr val="tx1"/>
              </a:solidFill>
            </a:endParaRPr>
          </a:p>
        </p:txBody>
      </p:sp>
      <p:sp>
        <p:nvSpPr>
          <p:cNvPr id="16" name="楕円 15">
            <a:extLst>
              <a:ext uri="{FF2B5EF4-FFF2-40B4-BE49-F238E27FC236}">
                <a16:creationId xmlns:a16="http://schemas.microsoft.com/office/drawing/2014/main" id="{285A1B2D-5B8E-DF8D-937D-F359C9D9E482}"/>
              </a:ext>
            </a:extLst>
          </p:cNvPr>
          <p:cNvSpPr/>
          <p:nvPr/>
        </p:nvSpPr>
        <p:spPr>
          <a:xfrm>
            <a:off x="1892717" y="20497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Ｊ</a:t>
            </a:r>
            <a:endParaRPr kumimoji="1" lang="en-US" altLang="ja-JP" b="1">
              <a:solidFill>
                <a:schemeClr val="tx1"/>
              </a:solidFill>
            </a:endParaRPr>
          </a:p>
        </p:txBody>
      </p:sp>
      <p:sp>
        <p:nvSpPr>
          <p:cNvPr id="17" name="テキスト ボックス 16">
            <a:extLst>
              <a:ext uri="{FF2B5EF4-FFF2-40B4-BE49-F238E27FC236}">
                <a16:creationId xmlns:a16="http://schemas.microsoft.com/office/drawing/2014/main" id="{7473DEE5-A355-B0E8-E79A-28ED7FB3AD73}"/>
              </a:ext>
            </a:extLst>
          </p:cNvPr>
          <p:cNvSpPr txBox="1"/>
          <p:nvPr/>
        </p:nvSpPr>
        <p:spPr>
          <a:xfrm>
            <a:off x="2709331" y="1261458"/>
            <a:ext cx="720000"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新体制</a:t>
            </a:r>
            <a:endParaRPr lang="en-US" altLang="ja-JP" sz="1200"/>
          </a:p>
        </p:txBody>
      </p:sp>
      <p:sp>
        <p:nvSpPr>
          <p:cNvPr id="18" name="楕円 17">
            <a:extLst>
              <a:ext uri="{FF2B5EF4-FFF2-40B4-BE49-F238E27FC236}">
                <a16:creationId xmlns:a16="http://schemas.microsoft.com/office/drawing/2014/main" id="{A6F39F30-B105-8FF4-271E-D511E3434606}"/>
              </a:ext>
            </a:extLst>
          </p:cNvPr>
          <p:cNvSpPr/>
          <p:nvPr/>
        </p:nvSpPr>
        <p:spPr>
          <a:xfrm>
            <a:off x="2709331" y="16433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Ａ</a:t>
            </a:r>
            <a:endParaRPr kumimoji="1" lang="en-US" altLang="ja-JP" b="1">
              <a:solidFill>
                <a:schemeClr val="tx1"/>
              </a:solidFill>
            </a:endParaRPr>
          </a:p>
        </p:txBody>
      </p:sp>
      <p:sp>
        <p:nvSpPr>
          <p:cNvPr id="19" name="楕円 18">
            <a:extLst>
              <a:ext uri="{FF2B5EF4-FFF2-40B4-BE49-F238E27FC236}">
                <a16:creationId xmlns:a16="http://schemas.microsoft.com/office/drawing/2014/main" id="{4700F1C7-3B04-EAD2-4613-512C6240A857}"/>
              </a:ext>
            </a:extLst>
          </p:cNvPr>
          <p:cNvSpPr/>
          <p:nvPr/>
        </p:nvSpPr>
        <p:spPr>
          <a:xfrm>
            <a:off x="3115731" y="16433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Ｂ</a:t>
            </a:r>
            <a:endParaRPr kumimoji="1" lang="en-US" altLang="ja-JP" b="1">
              <a:solidFill>
                <a:schemeClr val="tx1"/>
              </a:solidFill>
            </a:endParaRPr>
          </a:p>
        </p:txBody>
      </p:sp>
      <p:sp>
        <p:nvSpPr>
          <p:cNvPr id="20" name="楕円 19">
            <a:extLst>
              <a:ext uri="{FF2B5EF4-FFF2-40B4-BE49-F238E27FC236}">
                <a16:creationId xmlns:a16="http://schemas.microsoft.com/office/drawing/2014/main" id="{390557A8-664A-2EF1-A22D-933EEE7C3539}"/>
              </a:ext>
            </a:extLst>
          </p:cNvPr>
          <p:cNvSpPr/>
          <p:nvPr/>
        </p:nvSpPr>
        <p:spPr>
          <a:xfrm>
            <a:off x="3522131" y="16433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Ｃ</a:t>
            </a:r>
            <a:endParaRPr kumimoji="1" lang="en-US" altLang="ja-JP" b="1">
              <a:solidFill>
                <a:schemeClr val="tx1"/>
              </a:solidFill>
            </a:endParaRPr>
          </a:p>
        </p:txBody>
      </p:sp>
      <p:sp>
        <p:nvSpPr>
          <p:cNvPr id="21" name="楕円 20">
            <a:extLst>
              <a:ext uri="{FF2B5EF4-FFF2-40B4-BE49-F238E27FC236}">
                <a16:creationId xmlns:a16="http://schemas.microsoft.com/office/drawing/2014/main" id="{3EBDB962-AFBC-26D3-ECE8-F0952F24D1C6}"/>
              </a:ext>
            </a:extLst>
          </p:cNvPr>
          <p:cNvSpPr/>
          <p:nvPr/>
        </p:nvSpPr>
        <p:spPr>
          <a:xfrm>
            <a:off x="3928531" y="16433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Ｄ</a:t>
            </a:r>
            <a:endParaRPr kumimoji="1" lang="en-US" altLang="ja-JP" b="1">
              <a:solidFill>
                <a:schemeClr val="tx1"/>
              </a:solidFill>
            </a:endParaRPr>
          </a:p>
        </p:txBody>
      </p:sp>
      <p:sp>
        <p:nvSpPr>
          <p:cNvPr id="22" name="楕円 21">
            <a:extLst>
              <a:ext uri="{FF2B5EF4-FFF2-40B4-BE49-F238E27FC236}">
                <a16:creationId xmlns:a16="http://schemas.microsoft.com/office/drawing/2014/main" id="{ECC676B4-7085-F3D4-EA20-444CE3C9F3D4}"/>
              </a:ext>
            </a:extLst>
          </p:cNvPr>
          <p:cNvSpPr/>
          <p:nvPr/>
        </p:nvSpPr>
        <p:spPr>
          <a:xfrm>
            <a:off x="4334931" y="16433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Ｅ</a:t>
            </a:r>
            <a:endParaRPr kumimoji="1" lang="en-US" altLang="ja-JP" b="1">
              <a:solidFill>
                <a:schemeClr val="tx1"/>
              </a:solidFill>
            </a:endParaRPr>
          </a:p>
        </p:txBody>
      </p:sp>
      <p:sp>
        <p:nvSpPr>
          <p:cNvPr id="23" name="楕円 22">
            <a:extLst>
              <a:ext uri="{FF2B5EF4-FFF2-40B4-BE49-F238E27FC236}">
                <a16:creationId xmlns:a16="http://schemas.microsoft.com/office/drawing/2014/main" id="{41154F75-CA0D-BE18-5340-61EB359BB5B3}"/>
              </a:ext>
            </a:extLst>
          </p:cNvPr>
          <p:cNvSpPr/>
          <p:nvPr/>
        </p:nvSpPr>
        <p:spPr>
          <a:xfrm>
            <a:off x="2709331" y="20497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solidFill>
                  <a:schemeClr val="tx1"/>
                </a:solidFill>
              </a:rPr>
              <a:t>Ｆ</a:t>
            </a:r>
            <a:endParaRPr kumimoji="1" lang="en-US" altLang="ja-JP" b="1">
              <a:solidFill>
                <a:schemeClr val="tx1"/>
              </a:solidFill>
            </a:endParaRPr>
          </a:p>
        </p:txBody>
      </p:sp>
      <p:sp>
        <p:nvSpPr>
          <p:cNvPr id="24" name="楕円 23">
            <a:extLst>
              <a:ext uri="{FF2B5EF4-FFF2-40B4-BE49-F238E27FC236}">
                <a16:creationId xmlns:a16="http://schemas.microsoft.com/office/drawing/2014/main" id="{F597E22A-245F-3B86-4245-B89E43D28E29}"/>
              </a:ext>
            </a:extLst>
          </p:cNvPr>
          <p:cNvSpPr/>
          <p:nvPr/>
        </p:nvSpPr>
        <p:spPr>
          <a:xfrm>
            <a:off x="3115731" y="20497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Ｇ </a:t>
            </a:r>
            <a:endParaRPr kumimoji="1" lang="en-US" altLang="ja-JP" b="1">
              <a:solidFill>
                <a:schemeClr val="tx1"/>
              </a:solidFill>
            </a:endParaRPr>
          </a:p>
        </p:txBody>
      </p:sp>
      <p:sp>
        <p:nvSpPr>
          <p:cNvPr id="25" name="楕円 24">
            <a:extLst>
              <a:ext uri="{FF2B5EF4-FFF2-40B4-BE49-F238E27FC236}">
                <a16:creationId xmlns:a16="http://schemas.microsoft.com/office/drawing/2014/main" id="{DE5B54FE-1F66-E7FF-9B85-E899ADD0F961}"/>
              </a:ext>
            </a:extLst>
          </p:cNvPr>
          <p:cNvSpPr/>
          <p:nvPr/>
        </p:nvSpPr>
        <p:spPr>
          <a:xfrm>
            <a:off x="3522131" y="2049749"/>
            <a:ext cx="406400" cy="406400"/>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Ｈ</a:t>
            </a:r>
            <a:endParaRPr kumimoji="1" lang="en-US" altLang="ja-JP" b="1">
              <a:solidFill>
                <a:schemeClr val="tx1"/>
              </a:solidFill>
            </a:endParaRPr>
          </a:p>
        </p:txBody>
      </p:sp>
      <p:sp>
        <p:nvSpPr>
          <p:cNvPr id="26" name="楕円 25">
            <a:extLst>
              <a:ext uri="{FF2B5EF4-FFF2-40B4-BE49-F238E27FC236}">
                <a16:creationId xmlns:a16="http://schemas.microsoft.com/office/drawing/2014/main" id="{FFEDC204-5F20-300C-48AA-E2ADFF87C978}"/>
              </a:ext>
            </a:extLst>
          </p:cNvPr>
          <p:cNvSpPr/>
          <p:nvPr/>
        </p:nvSpPr>
        <p:spPr>
          <a:xfrm>
            <a:off x="3928531" y="2049749"/>
            <a:ext cx="406400" cy="40640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Ｋ</a:t>
            </a:r>
            <a:endParaRPr kumimoji="1" lang="en-US" altLang="ja-JP" b="1">
              <a:solidFill>
                <a:schemeClr val="tx1"/>
              </a:solidFill>
            </a:endParaRPr>
          </a:p>
        </p:txBody>
      </p:sp>
      <p:sp>
        <p:nvSpPr>
          <p:cNvPr id="27" name="楕円 26">
            <a:extLst>
              <a:ext uri="{FF2B5EF4-FFF2-40B4-BE49-F238E27FC236}">
                <a16:creationId xmlns:a16="http://schemas.microsoft.com/office/drawing/2014/main" id="{76E56D86-D693-DF81-AE28-1922A36013FE}"/>
              </a:ext>
            </a:extLst>
          </p:cNvPr>
          <p:cNvSpPr/>
          <p:nvPr/>
        </p:nvSpPr>
        <p:spPr>
          <a:xfrm>
            <a:off x="4334931" y="2049749"/>
            <a:ext cx="406400" cy="406400"/>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tx1"/>
                </a:solidFill>
              </a:rPr>
              <a:t>Ｌ</a:t>
            </a:r>
            <a:endParaRPr kumimoji="1" lang="en-US" altLang="ja-JP" b="1">
              <a:solidFill>
                <a:schemeClr val="tx1"/>
              </a:solidFill>
            </a:endParaRPr>
          </a:p>
        </p:txBody>
      </p:sp>
      <p:sp>
        <p:nvSpPr>
          <p:cNvPr id="28" name="矢印: 右 27">
            <a:extLst>
              <a:ext uri="{FF2B5EF4-FFF2-40B4-BE49-F238E27FC236}">
                <a16:creationId xmlns:a16="http://schemas.microsoft.com/office/drawing/2014/main" id="{8ACBC06B-E74B-55B8-4A4B-08B5E6101172}"/>
              </a:ext>
            </a:extLst>
          </p:cNvPr>
          <p:cNvSpPr/>
          <p:nvPr/>
        </p:nvSpPr>
        <p:spPr>
          <a:xfrm>
            <a:off x="4953000" y="1792363"/>
            <a:ext cx="535661" cy="92117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4EE46C1B-16D4-7069-589F-06C8CF5FC1F8}"/>
              </a:ext>
            </a:extLst>
          </p:cNvPr>
          <p:cNvSpPr/>
          <p:nvPr/>
        </p:nvSpPr>
        <p:spPr>
          <a:xfrm>
            <a:off x="1486316" y="2049749"/>
            <a:ext cx="812799" cy="406400"/>
          </a:xfrm>
          <a:prstGeom prst="rect">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4A892F56-26AD-BF45-EC39-A2B5EAAD9FF6}"/>
              </a:ext>
            </a:extLst>
          </p:cNvPr>
          <p:cNvSpPr/>
          <p:nvPr/>
        </p:nvSpPr>
        <p:spPr>
          <a:xfrm>
            <a:off x="3928532" y="2049749"/>
            <a:ext cx="812799" cy="406400"/>
          </a:xfrm>
          <a:prstGeom prst="rect">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389A1334-6543-5C7E-40CA-CD7906A446B2}"/>
              </a:ext>
            </a:extLst>
          </p:cNvPr>
          <p:cNvSpPr txBox="1"/>
          <p:nvPr/>
        </p:nvSpPr>
        <p:spPr>
          <a:xfrm>
            <a:off x="1587917" y="2456149"/>
            <a:ext cx="609600" cy="276999"/>
          </a:xfrm>
          <a:prstGeom prst="rect">
            <a:avLst/>
          </a:prstGeom>
          <a:noFill/>
        </p:spPr>
        <p:txBody>
          <a:bodyPr wrap="square" rtlCol="0">
            <a:spAutoFit/>
          </a:bodyPr>
          <a:lstStyle/>
          <a:p>
            <a:pPr algn="ctr"/>
            <a:r>
              <a:rPr lang="ja-JP" altLang="en-US">
                <a:solidFill>
                  <a:srgbClr val="FF0000"/>
                </a:solidFill>
              </a:rPr>
              <a:t>退任</a:t>
            </a:r>
            <a:endParaRPr kumimoji="1" lang="ja-JP" altLang="en-US">
              <a:solidFill>
                <a:srgbClr val="FF0000"/>
              </a:solidFill>
            </a:endParaRPr>
          </a:p>
        </p:txBody>
      </p:sp>
      <p:sp>
        <p:nvSpPr>
          <p:cNvPr id="32" name="テキスト ボックス 31">
            <a:extLst>
              <a:ext uri="{FF2B5EF4-FFF2-40B4-BE49-F238E27FC236}">
                <a16:creationId xmlns:a16="http://schemas.microsoft.com/office/drawing/2014/main" id="{C72A5E32-F542-54C6-920B-B75D14D2BFA7}"/>
              </a:ext>
            </a:extLst>
          </p:cNvPr>
          <p:cNvSpPr txBox="1"/>
          <p:nvPr/>
        </p:nvSpPr>
        <p:spPr>
          <a:xfrm>
            <a:off x="4011655" y="2456149"/>
            <a:ext cx="609600" cy="276999"/>
          </a:xfrm>
          <a:prstGeom prst="rect">
            <a:avLst/>
          </a:prstGeom>
          <a:noFill/>
        </p:spPr>
        <p:txBody>
          <a:bodyPr wrap="square" rtlCol="0">
            <a:spAutoFit/>
          </a:bodyPr>
          <a:lstStyle/>
          <a:p>
            <a:pPr algn="ctr"/>
            <a:r>
              <a:rPr lang="ja-JP" altLang="en-US">
                <a:solidFill>
                  <a:srgbClr val="FF0000"/>
                </a:solidFill>
              </a:rPr>
              <a:t>新任</a:t>
            </a:r>
            <a:endParaRPr kumimoji="1" lang="ja-JP" altLang="en-US">
              <a:solidFill>
                <a:srgbClr val="FF0000"/>
              </a:solidFill>
            </a:endParaRPr>
          </a:p>
        </p:txBody>
      </p:sp>
      <p:sp>
        <p:nvSpPr>
          <p:cNvPr id="33" name="テキスト ボックス 32">
            <a:extLst>
              <a:ext uri="{FF2B5EF4-FFF2-40B4-BE49-F238E27FC236}">
                <a16:creationId xmlns:a16="http://schemas.microsoft.com/office/drawing/2014/main" id="{93AB1044-A3C3-9E16-A762-EF98C91D841A}"/>
              </a:ext>
            </a:extLst>
          </p:cNvPr>
          <p:cNvSpPr txBox="1"/>
          <p:nvPr/>
        </p:nvSpPr>
        <p:spPr>
          <a:xfrm>
            <a:off x="267118" y="2767721"/>
            <a:ext cx="4474214" cy="461665"/>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200"/>
              <a:t>ＡからＨは４月から３月までの期間を対象に点検・評価を行えば良いが、Ｉ、Ｊ、Ｋ、Ｌはどうしたらよいか？</a:t>
            </a:r>
            <a:endParaRPr lang="en-US" altLang="ja-JP" sz="1200"/>
          </a:p>
        </p:txBody>
      </p:sp>
      <p:sp>
        <p:nvSpPr>
          <p:cNvPr id="34" name="テキスト ボックス 33">
            <a:extLst>
              <a:ext uri="{FF2B5EF4-FFF2-40B4-BE49-F238E27FC236}">
                <a16:creationId xmlns:a16="http://schemas.microsoft.com/office/drawing/2014/main" id="{E80DBA99-C18B-83EC-C53C-C24F4B04C4B7}"/>
              </a:ext>
            </a:extLst>
          </p:cNvPr>
          <p:cNvSpPr txBox="1"/>
          <p:nvPr/>
        </p:nvSpPr>
        <p:spPr>
          <a:xfrm>
            <a:off x="5649528" y="1221897"/>
            <a:ext cx="4070205" cy="2033991"/>
          </a:xfrm>
          <a:prstGeom prst="rect">
            <a:avLst/>
          </a:prstGeom>
          <a:noFill/>
          <a:ln>
            <a:solidFill>
              <a:schemeClr val="tx1"/>
            </a:solidFill>
          </a:ln>
        </p:spPr>
        <p:txBody>
          <a:bodyPr wrap="square" tIns="108000" bIns="108000"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marL="171450" indent="-171450">
              <a:buFont typeface="Arial" panose="020B0604020202020204" pitchFamily="34" charset="0"/>
              <a:buChar char="•"/>
            </a:pPr>
            <a:r>
              <a:rPr lang="ja-JP" altLang="en-US" sz="1200" dirty="0"/>
              <a:t>３月末時点における点検・評価は、対象年度内に在籍していた全ての推進委員等を対象にして実施してください。</a:t>
            </a:r>
            <a:br>
              <a:rPr lang="en-US" altLang="ja-JP" sz="1200" dirty="0"/>
            </a:br>
            <a:endParaRPr lang="en-US" altLang="ja-JP" sz="1200" dirty="0"/>
          </a:p>
          <a:p>
            <a:pPr marL="171450" indent="-171450">
              <a:buFont typeface="Arial" panose="020B0604020202020204" pitchFamily="34" charset="0"/>
              <a:buChar char="•"/>
            </a:pPr>
            <a:r>
              <a:rPr lang="ja-JP" altLang="en-US" sz="1200" dirty="0"/>
              <a:t>Ｉ、Ｊ、Ｋ、Ｌは活動月数が１年未満ですので、担当地区の成果目標をＩとＫ、ＪとＬで按分（</a:t>
            </a:r>
            <a:r>
              <a:rPr lang="en-US" altLang="ja-JP" sz="1200" dirty="0"/>
              <a:t>※</a:t>
            </a:r>
            <a:r>
              <a:rPr lang="ja-JP" altLang="en-US" sz="1200"/>
              <a:t>）したうえで、それぞれの実績を基に点検・評価を行ってください。</a:t>
            </a:r>
            <a:endParaRPr lang="en-US" altLang="ja-JP" sz="1200" dirty="0"/>
          </a:p>
          <a:p>
            <a:pPr marL="271463" indent="-271463"/>
            <a:r>
              <a:rPr lang="ja-JP" altLang="en-US" sz="1200" dirty="0"/>
              <a:t>　</a:t>
            </a:r>
            <a:r>
              <a:rPr lang="en-US" altLang="ja-JP" sz="1000" dirty="0"/>
              <a:t>※</a:t>
            </a:r>
            <a:r>
              <a:rPr lang="ja-JP" altLang="en-US" sz="1000" dirty="0"/>
              <a:t>　今回の場合、基本的にＩとＪは３か月、ＫとＬは９か月となりますが、実際には実情に応じて按分を行ってください。</a:t>
            </a:r>
            <a:endParaRPr lang="en-US" altLang="ja-JP" sz="1000" dirty="0"/>
          </a:p>
        </p:txBody>
      </p:sp>
      <p:sp>
        <p:nvSpPr>
          <p:cNvPr id="35" name="テキスト ボックス 34">
            <a:extLst>
              <a:ext uri="{FF2B5EF4-FFF2-40B4-BE49-F238E27FC236}">
                <a16:creationId xmlns:a16="http://schemas.microsoft.com/office/drawing/2014/main" id="{648C527A-9B94-BBF2-9271-6296CBBE94B6}"/>
              </a:ext>
            </a:extLst>
          </p:cNvPr>
          <p:cNvSpPr txBox="1"/>
          <p:nvPr/>
        </p:nvSpPr>
        <p:spPr>
          <a:xfrm>
            <a:off x="114717" y="3564971"/>
            <a:ext cx="9605016" cy="276999"/>
          </a:xfrm>
          <a:prstGeom prst="rect">
            <a:avLst/>
          </a:prstGeom>
          <a:solidFill>
            <a:schemeClr val="accent4">
              <a:lumMod val="20000"/>
              <a:lumOff val="80000"/>
            </a:schemeClr>
          </a:solidFill>
          <a:ln>
            <a:no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200" b="1" dirty="0"/>
              <a:t>例②　７月の改選により、８名だった推進委員等の定員が</a:t>
            </a:r>
            <a:r>
              <a:rPr lang="en-US" altLang="ja-JP" sz="1200" b="1" dirty="0"/>
              <a:t>10</a:t>
            </a:r>
            <a:r>
              <a:rPr lang="ja-JP" altLang="en-US" sz="1200" b="1" dirty="0"/>
              <a:t>名に増えたため、担当地区割に変更が生じた。</a:t>
            </a:r>
            <a:endParaRPr lang="en-US" altLang="ja-JP" sz="1200" b="1" dirty="0"/>
          </a:p>
        </p:txBody>
      </p:sp>
      <p:sp>
        <p:nvSpPr>
          <p:cNvPr id="36" name="テキスト ボックス 35">
            <a:extLst>
              <a:ext uri="{FF2B5EF4-FFF2-40B4-BE49-F238E27FC236}">
                <a16:creationId xmlns:a16="http://schemas.microsoft.com/office/drawing/2014/main" id="{8E9F7BCE-DAB5-BEEE-FF24-193858434C34}"/>
              </a:ext>
            </a:extLst>
          </p:cNvPr>
          <p:cNvSpPr txBox="1"/>
          <p:nvPr/>
        </p:nvSpPr>
        <p:spPr>
          <a:xfrm>
            <a:off x="267117" y="3945042"/>
            <a:ext cx="720000"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旧体制</a:t>
            </a:r>
            <a:endParaRPr lang="en-US" altLang="ja-JP" sz="1200"/>
          </a:p>
        </p:txBody>
      </p:sp>
      <p:sp>
        <p:nvSpPr>
          <p:cNvPr id="37" name="テキスト ボックス 36">
            <a:extLst>
              <a:ext uri="{FF2B5EF4-FFF2-40B4-BE49-F238E27FC236}">
                <a16:creationId xmlns:a16="http://schemas.microsoft.com/office/drawing/2014/main" id="{77D05A87-0C06-790B-766E-4D78ACF641D3}"/>
              </a:ext>
            </a:extLst>
          </p:cNvPr>
          <p:cNvSpPr txBox="1"/>
          <p:nvPr/>
        </p:nvSpPr>
        <p:spPr>
          <a:xfrm>
            <a:off x="2709331" y="3945042"/>
            <a:ext cx="720000" cy="276999"/>
          </a:xfrm>
          <a:prstGeom prst="rect">
            <a:avLst/>
          </a:prstGeom>
          <a:noFill/>
          <a:ln>
            <a:solidFill>
              <a:schemeClr val="tx1"/>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algn="ctr"/>
            <a:r>
              <a:rPr lang="ja-JP" altLang="en-US" sz="1200"/>
              <a:t>新体制</a:t>
            </a:r>
            <a:endParaRPr lang="en-US" altLang="ja-JP" sz="1200"/>
          </a:p>
        </p:txBody>
      </p:sp>
      <p:graphicFrame>
        <p:nvGraphicFramePr>
          <p:cNvPr id="39" name="表 38">
            <a:extLst>
              <a:ext uri="{FF2B5EF4-FFF2-40B4-BE49-F238E27FC236}">
                <a16:creationId xmlns:a16="http://schemas.microsoft.com/office/drawing/2014/main" id="{8C10E528-246E-57BE-35CF-BEB8ACF51121}"/>
              </a:ext>
            </a:extLst>
          </p:cNvPr>
          <p:cNvGraphicFramePr>
            <a:graphicFrameLocks noGrp="1"/>
          </p:cNvGraphicFramePr>
          <p:nvPr>
            <p:extLst>
              <p:ext uri="{D42A27DB-BD31-4B8C-83A1-F6EECF244321}">
                <p14:modId xmlns:p14="http://schemas.microsoft.com/office/powerpoint/2010/main" val="1344553374"/>
              </p:ext>
            </p:extLst>
          </p:nvPr>
        </p:nvGraphicFramePr>
        <p:xfrm>
          <a:off x="267117" y="4294911"/>
          <a:ext cx="2032000" cy="1582672"/>
        </p:xfrm>
        <a:graphic>
          <a:graphicData uri="http://schemas.openxmlformats.org/drawingml/2006/table">
            <a:tbl>
              <a:tblPr firstRow="1" bandRow="1">
                <a:tableStyleId>{5C22544A-7EE6-4342-B048-85BDC9FD1C3A}</a:tableStyleId>
              </a:tblPr>
              <a:tblGrid>
                <a:gridCol w="508000">
                  <a:extLst>
                    <a:ext uri="{9D8B030D-6E8A-4147-A177-3AD203B41FA5}">
                      <a16:colId xmlns:a16="http://schemas.microsoft.com/office/drawing/2014/main" val="615774524"/>
                    </a:ext>
                  </a:extLst>
                </a:gridCol>
                <a:gridCol w="508000">
                  <a:extLst>
                    <a:ext uri="{9D8B030D-6E8A-4147-A177-3AD203B41FA5}">
                      <a16:colId xmlns:a16="http://schemas.microsoft.com/office/drawing/2014/main" val="3582005974"/>
                    </a:ext>
                  </a:extLst>
                </a:gridCol>
                <a:gridCol w="508000">
                  <a:extLst>
                    <a:ext uri="{9D8B030D-6E8A-4147-A177-3AD203B41FA5}">
                      <a16:colId xmlns:a16="http://schemas.microsoft.com/office/drawing/2014/main" val="1994053709"/>
                    </a:ext>
                  </a:extLst>
                </a:gridCol>
                <a:gridCol w="508000">
                  <a:extLst>
                    <a:ext uri="{9D8B030D-6E8A-4147-A177-3AD203B41FA5}">
                      <a16:colId xmlns:a16="http://schemas.microsoft.com/office/drawing/2014/main" val="315211598"/>
                    </a:ext>
                  </a:extLst>
                </a:gridCol>
              </a:tblGrid>
              <a:tr h="791336">
                <a:tc>
                  <a:txBody>
                    <a:bodyPr/>
                    <a:lstStyle/>
                    <a:p>
                      <a:pPr algn="ctr"/>
                      <a:r>
                        <a:rPr kumimoji="1" lang="ja-JP" altLang="en-US" sz="1300" b="1">
                          <a:solidFill>
                            <a:schemeClr val="tx1"/>
                          </a:solidFill>
                        </a:rPr>
                        <a:t>Ａ</a:t>
                      </a:r>
                    </a:p>
                  </a:txBody>
                  <a:tcPr marL="80989" marR="80989" marT="40495" marB="40495" anchor="ctr">
                    <a:solidFill>
                      <a:schemeClr val="accent6">
                        <a:lumMod val="20000"/>
                        <a:lumOff val="80000"/>
                      </a:schemeClr>
                    </a:solidFill>
                  </a:tcPr>
                </a:tc>
                <a:tc>
                  <a:txBody>
                    <a:bodyPr/>
                    <a:lstStyle/>
                    <a:p>
                      <a:pPr algn="ctr"/>
                      <a:r>
                        <a:rPr kumimoji="1" lang="ja-JP" altLang="en-US" sz="1300" b="1">
                          <a:solidFill>
                            <a:schemeClr val="tx1"/>
                          </a:solidFill>
                        </a:rPr>
                        <a:t>Ｂ</a:t>
                      </a:r>
                    </a:p>
                  </a:txBody>
                  <a:tcPr marL="80989" marR="80989" marT="40495" marB="40495" anchor="ctr">
                    <a:solidFill>
                      <a:schemeClr val="accent6">
                        <a:lumMod val="20000"/>
                        <a:lumOff val="80000"/>
                      </a:schemeClr>
                    </a:solidFill>
                  </a:tcPr>
                </a:tc>
                <a:tc>
                  <a:txBody>
                    <a:bodyPr/>
                    <a:lstStyle/>
                    <a:p>
                      <a:pPr algn="ctr"/>
                      <a:r>
                        <a:rPr kumimoji="1" lang="ja-JP" altLang="en-US" sz="1300" b="1">
                          <a:solidFill>
                            <a:schemeClr val="tx1"/>
                          </a:solidFill>
                        </a:rPr>
                        <a:t>Ｃ</a:t>
                      </a:r>
                    </a:p>
                  </a:txBody>
                  <a:tcPr marL="80989" marR="80989" marT="40495" marB="40495" anchor="ctr">
                    <a:solidFill>
                      <a:schemeClr val="accent6">
                        <a:lumMod val="20000"/>
                        <a:lumOff val="80000"/>
                      </a:schemeClr>
                    </a:solidFill>
                  </a:tcPr>
                </a:tc>
                <a:tc>
                  <a:txBody>
                    <a:bodyPr/>
                    <a:lstStyle/>
                    <a:p>
                      <a:pPr algn="ctr"/>
                      <a:r>
                        <a:rPr kumimoji="1" lang="ja-JP" altLang="en-US" sz="1300" b="1">
                          <a:solidFill>
                            <a:schemeClr val="tx1"/>
                          </a:solidFill>
                        </a:rPr>
                        <a:t>Ｄ</a:t>
                      </a:r>
                    </a:p>
                  </a:txBody>
                  <a:tcPr marL="80989" marR="80989" marT="40495" marB="40495" anchor="ctr">
                    <a:solidFill>
                      <a:schemeClr val="accent6">
                        <a:lumMod val="20000"/>
                        <a:lumOff val="80000"/>
                      </a:schemeClr>
                    </a:solidFill>
                  </a:tcPr>
                </a:tc>
                <a:extLst>
                  <a:ext uri="{0D108BD9-81ED-4DB2-BD59-A6C34878D82A}">
                    <a16:rowId xmlns:a16="http://schemas.microsoft.com/office/drawing/2014/main" val="2626371150"/>
                  </a:ext>
                </a:extLst>
              </a:tr>
              <a:tr h="791336">
                <a:tc>
                  <a:txBody>
                    <a:bodyPr/>
                    <a:lstStyle/>
                    <a:p>
                      <a:pPr algn="ctr"/>
                      <a:r>
                        <a:rPr kumimoji="1" lang="ja-JP" altLang="en-US" sz="1300" b="1">
                          <a:solidFill>
                            <a:schemeClr val="tx1"/>
                          </a:solidFill>
                        </a:rPr>
                        <a:t>Ｅ</a:t>
                      </a:r>
                    </a:p>
                  </a:txBody>
                  <a:tcPr marL="80989" marR="80989" marT="40495" marB="40495" anchor="ctr">
                    <a:solidFill>
                      <a:schemeClr val="accent6">
                        <a:lumMod val="20000"/>
                        <a:lumOff val="80000"/>
                      </a:schemeClr>
                    </a:solidFill>
                  </a:tcPr>
                </a:tc>
                <a:tc>
                  <a:txBody>
                    <a:bodyPr/>
                    <a:lstStyle/>
                    <a:p>
                      <a:pPr algn="ctr"/>
                      <a:r>
                        <a:rPr kumimoji="1" lang="ja-JP" altLang="en-US" sz="1300" b="1">
                          <a:solidFill>
                            <a:schemeClr val="tx1"/>
                          </a:solidFill>
                        </a:rPr>
                        <a:t>Ｆ</a:t>
                      </a:r>
                    </a:p>
                  </a:txBody>
                  <a:tcPr marL="80989" marR="80989" marT="40495" marB="40495" anchor="ctr">
                    <a:solidFill>
                      <a:schemeClr val="accent6">
                        <a:lumMod val="20000"/>
                        <a:lumOff val="80000"/>
                      </a:schemeClr>
                    </a:solidFill>
                  </a:tcPr>
                </a:tc>
                <a:tc>
                  <a:txBody>
                    <a:bodyPr/>
                    <a:lstStyle/>
                    <a:p>
                      <a:pPr algn="ctr"/>
                      <a:r>
                        <a:rPr kumimoji="1" lang="ja-JP" altLang="en-US" sz="1300" b="1">
                          <a:solidFill>
                            <a:schemeClr val="tx1"/>
                          </a:solidFill>
                        </a:rPr>
                        <a:t>Ｇ</a:t>
                      </a:r>
                    </a:p>
                  </a:txBody>
                  <a:tcPr marL="80989" marR="80989" marT="40495" marB="40495" anchor="ctr">
                    <a:solidFill>
                      <a:schemeClr val="accent6">
                        <a:lumMod val="20000"/>
                        <a:lumOff val="80000"/>
                      </a:schemeClr>
                    </a:solidFill>
                  </a:tcPr>
                </a:tc>
                <a:tc>
                  <a:txBody>
                    <a:bodyPr/>
                    <a:lstStyle/>
                    <a:p>
                      <a:pPr algn="ctr"/>
                      <a:r>
                        <a:rPr kumimoji="1" lang="ja-JP" altLang="en-US" sz="1300" b="1">
                          <a:solidFill>
                            <a:schemeClr val="tx1"/>
                          </a:solidFill>
                        </a:rPr>
                        <a:t>Ｈ</a:t>
                      </a:r>
                    </a:p>
                  </a:txBody>
                  <a:tcPr marL="80989" marR="80989" marT="40495" marB="40495" anchor="ctr">
                    <a:solidFill>
                      <a:schemeClr val="accent6">
                        <a:lumMod val="20000"/>
                        <a:lumOff val="80000"/>
                      </a:schemeClr>
                    </a:solidFill>
                  </a:tcPr>
                </a:tc>
                <a:extLst>
                  <a:ext uri="{0D108BD9-81ED-4DB2-BD59-A6C34878D82A}">
                    <a16:rowId xmlns:a16="http://schemas.microsoft.com/office/drawing/2014/main" val="473649424"/>
                  </a:ext>
                </a:extLst>
              </a:tr>
            </a:tbl>
          </a:graphicData>
        </a:graphic>
      </p:graphicFrame>
      <p:graphicFrame>
        <p:nvGraphicFramePr>
          <p:cNvPr id="41" name="表 40">
            <a:extLst>
              <a:ext uri="{FF2B5EF4-FFF2-40B4-BE49-F238E27FC236}">
                <a16:creationId xmlns:a16="http://schemas.microsoft.com/office/drawing/2014/main" id="{A5BC2C4E-B64C-40C5-ABA5-D862CC6F9359}"/>
              </a:ext>
            </a:extLst>
          </p:cNvPr>
          <p:cNvGraphicFramePr>
            <a:graphicFrameLocks noGrp="1"/>
          </p:cNvGraphicFramePr>
          <p:nvPr>
            <p:extLst>
              <p:ext uri="{D42A27DB-BD31-4B8C-83A1-F6EECF244321}">
                <p14:modId xmlns:p14="http://schemas.microsoft.com/office/powerpoint/2010/main" val="676331233"/>
              </p:ext>
            </p:extLst>
          </p:nvPr>
        </p:nvGraphicFramePr>
        <p:xfrm>
          <a:off x="2709331" y="4294911"/>
          <a:ext cx="2032000" cy="1582672"/>
        </p:xfrm>
        <a:graphic>
          <a:graphicData uri="http://schemas.openxmlformats.org/drawingml/2006/table">
            <a:tbl>
              <a:tblPr firstRow="1" bandRow="1">
                <a:tableStyleId>{5C22544A-7EE6-4342-B048-85BDC9FD1C3A}</a:tableStyleId>
              </a:tblPr>
              <a:tblGrid>
                <a:gridCol w="406400">
                  <a:extLst>
                    <a:ext uri="{9D8B030D-6E8A-4147-A177-3AD203B41FA5}">
                      <a16:colId xmlns:a16="http://schemas.microsoft.com/office/drawing/2014/main" val="615774524"/>
                    </a:ext>
                  </a:extLst>
                </a:gridCol>
                <a:gridCol w="406400">
                  <a:extLst>
                    <a:ext uri="{9D8B030D-6E8A-4147-A177-3AD203B41FA5}">
                      <a16:colId xmlns:a16="http://schemas.microsoft.com/office/drawing/2014/main" val="3461486707"/>
                    </a:ext>
                  </a:extLst>
                </a:gridCol>
                <a:gridCol w="406400">
                  <a:extLst>
                    <a:ext uri="{9D8B030D-6E8A-4147-A177-3AD203B41FA5}">
                      <a16:colId xmlns:a16="http://schemas.microsoft.com/office/drawing/2014/main" val="3582005974"/>
                    </a:ext>
                  </a:extLst>
                </a:gridCol>
                <a:gridCol w="406400">
                  <a:extLst>
                    <a:ext uri="{9D8B030D-6E8A-4147-A177-3AD203B41FA5}">
                      <a16:colId xmlns:a16="http://schemas.microsoft.com/office/drawing/2014/main" val="1994053709"/>
                    </a:ext>
                  </a:extLst>
                </a:gridCol>
                <a:gridCol w="406400">
                  <a:extLst>
                    <a:ext uri="{9D8B030D-6E8A-4147-A177-3AD203B41FA5}">
                      <a16:colId xmlns:a16="http://schemas.microsoft.com/office/drawing/2014/main" val="315211598"/>
                    </a:ext>
                  </a:extLst>
                </a:gridCol>
              </a:tblGrid>
              <a:tr h="791336">
                <a:tc>
                  <a:txBody>
                    <a:bodyPr/>
                    <a:lstStyle/>
                    <a:p>
                      <a:pPr algn="ctr"/>
                      <a:r>
                        <a:rPr kumimoji="1" lang="ja-JP" altLang="en-US" sz="1300" b="1">
                          <a:solidFill>
                            <a:schemeClr val="tx1"/>
                          </a:solidFill>
                          <a:latin typeface="+mn-ea"/>
                          <a:ea typeface="+mn-ea"/>
                        </a:rPr>
                        <a:t>Ａ</a:t>
                      </a:r>
                    </a:p>
                  </a:txBody>
                  <a:tcPr marL="80989" marR="80989" marT="40495" marB="40495" anchor="ctr">
                    <a:solidFill>
                      <a:schemeClr val="accent6">
                        <a:lumMod val="20000"/>
                        <a:lumOff val="80000"/>
                      </a:schemeClr>
                    </a:solidFill>
                  </a:tcPr>
                </a:tc>
                <a:tc>
                  <a:txBody>
                    <a:bodyPr/>
                    <a:lstStyle/>
                    <a:p>
                      <a:pPr algn="ctr"/>
                      <a:r>
                        <a:rPr kumimoji="1" lang="ja-JP" altLang="en-US" sz="1300" b="1">
                          <a:solidFill>
                            <a:schemeClr val="tx1"/>
                          </a:solidFill>
                          <a:latin typeface="+mn-ea"/>
                          <a:ea typeface="+mn-ea"/>
                        </a:rPr>
                        <a:t>Ｂ</a:t>
                      </a:r>
                    </a:p>
                  </a:txBody>
                  <a:tcPr marL="80989" marR="80989" marT="40495" marB="40495" anchor="ctr">
                    <a:solidFill>
                      <a:schemeClr val="accent6">
                        <a:lumMod val="20000"/>
                        <a:lumOff val="80000"/>
                      </a:schemeClr>
                    </a:solidFill>
                  </a:tcPr>
                </a:tc>
                <a:tc>
                  <a:txBody>
                    <a:bodyPr/>
                    <a:lstStyle/>
                    <a:p>
                      <a:pPr algn="ctr"/>
                      <a:r>
                        <a:rPr kumimoji="1" lang="ja-JP" altLang="en-US" sz="1300" b="1">
                          <a:solidFill>
                            <a:schemeClr val="tx1"/>
                          </a:solidFill>
                          <a:latin typeface="+mn-ea"/>
                          <a:ea typeface="+mn-ea"/>
                        </a:rPr>
                        <a:t>Ｃ</a:t>
                      </a:r>
                    </a:p>
                  </a:txBody>
                  <a:tcPr marL="80989" marR="80989" marT="40495" marB="40495" anchor="ctr">
                    <a:solidFill>
                      <a:schemeClr val="accent6">
                        <a:lumMod val="20000"/>
                        <a:lumOff val="80000"/>
                      </a:schemeClr>
                    </a:solidFill>
                  </a:tcPr>
                </a:tc>
                <a:tc>
                  <a:txBody>
                    <a:bodyPr/>
                    <a:lstStyle/>
                    <a:p>
                      <a:pPr algn="ctr"/>
                      <a:r>
                        <a:rPr kumimoji="1" lang="ja-JP" altLang="en-US" sz="1300" b="1">
                          <a:solidFill>
                            <a:schemeClr val="tx1"/>
                          </a:solidFill>
                          <a:latin typeface="+mn-ea"/>
                          <a:ea typeface="+mn-ea"/>
                        </a:rPr>
                        <a:t>Ｄ</a:t>
                      </a:r>
                    </a:p>
                  </a:txBody>
                  <a:tcPr marL="80989" marR="80989" marT="40495" marB="40495" anchor="ctr">
                    <a:solidFill>
                      <a:schemeClr val="accent6">
                        <a:lumMod val="20000"/>
                        <a:lumOff val="80000"/>
                      </a:schemeClr>
                    </a:solidFill>
                  </a:tcPr>
                </a:tc>
                <a:tc>
                  <a:txBody>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1" lang="ja-JP" altLang="en-US" sz="1300" b="1">
                          <a:solidFill>
                            <a:schemeClr val="tx1"/>
                          </a:solidFill>
                          <a:latin typeface="+mn-ea"/>
                          <a:ea typeface="+mn-ea"/>
                        </a:rPr>
                        <a:t>Ｅ</a:t>
                      </a:r>
                    </a:p>
                  </a:txBody>
                  <a:tcPr marL="80989" marR="80989" marT="40495" marB="40495" anchor="ctr">
                    <a:solidFill>
                      <a:schemeClr val="accent6">
                        <a:lumMod val="20000"/>
                        <a:lumOff val="80000"/>
                      </a:schemeClr>
                    </a:solidFill>
                  </a:tcPr>
                </a:tc>
                <a:extLst>
                  <a:ext uri="{0D108BD9-81ED-4DB2-BD59-A6C34878D82A}">
                    <a16:rowId xmlns:a16="http://schemas.microsoft.com/office/drawing/2014/main" val="2626371150"/>
                  </a:ext>
                </a:extLst>
              </a:tr>
              <a:tr h="791336">
                <a:tc>
                  <a:txBody>
                    <a:bodyPr/>
                    <a:lstStyle/>
                    <a:p>
                      <a:pPr algn="ctr"/>
                      <a:r>
                        <a:rPr kumimoji="1" lang="ja-JP" altLang="en-US" sz="1300" b="1">
                          <a:solidFill>
                            <a:schemeClr val="tx1"/>
                          </a:solidFill>
                          <a:latin typeface="+mn-ea"/>
                          <a:ea typeface="+mn-ea"/>
                        </a:rPr>
                        <a:t>Ｆ</a:t>
                      </a:r>
                    </a:p>
                  </a:txBody>
                  <a:tcPr marL="80989" marR="80989" marT="40495" marB="40495" anchor="ctr">
                    <a:solidFill>
                      <a:schemeClr val="accent6">
                        <a:lumMod val="20000"/>
                        <a:lumOff val="80000"/>
                      </a:schemeClr>
                    </a:solidFill>
                  </a:tcPr>
                </a:tc>
                <a:tc>
                  <a:txBody>
                    <a:bodyPr/>
                    <a:lstStyle/>
                    <a:p>
                      <a:pPr algn="ctr"/>
                      <a:r>
                        <a:rPr kumimoji="1" lang="ja-JP" altLang="en-US" sz="1300" b="1">
                          <a:solidFill>
                            <a:schemeClr val="tx1"/>
                          </a:solidFill>
                          <a:latin typeface="+mn-ea"/>
                          <a:ea typeface="+mn-ea"/>
                        </a:rPr>
                        <a:t>Ｇ</a:t>
                      </a:r>
                    </a:p>
                  </a:txBody>
                  <a:tcPr marL="80989" marR="80989" marT="40495" marB="40495" anchor="ctr">
                    <a:solidFill>
                      <a:schemeClr val="accent6">
                        <a:lumMod val="20000"/>
                        <a:lumOff val="80000"/>
                      </a:schemeClr>
                    </a:solidFill>
                  </a:tcPr>
                </a:tc>
                <a:tc>
                  <a:txBody>
                    <a:bodyPr/>
                    <a:lstStyle/>
                    <a:p>
                      <a:pPr algn="ctr"/>
                      <a:r>
                        <a:rPr kumimoji="1" lang="ja-JP" altLang="en-US" sz="1300" b="1">
                          <a:solidFill>
                            <a:schemeClr val="tx1"/>
                          </a:solidFill>
                          <a:latin typeface="+mn-ea"/>
                          <a:ea typeface="+mn-ea"/>
                        </a:rPr>
                        <a:t>Ｈ</a:t>
                      </a:r>
                    </a:p>
                  </a:txBody>
                  <a:tcPr marL="80989" marR="80989" marT="40495" marB="40495" anchor="ctr">
                    <a:solidFill>
                      <a:schemeClr val="accent6">
                        <a:lumMod val="20000"/>
                        <a:lumOff val="80000"/>
                      </a:schemeClr>
                    </a:solidFill>
                  </a:tcPr>
                </a:tc>
                <a:tc>
                  <a:txBody>
                    <a:bodyPr/>
                    <a:lstStyle/>
                    <a:p>
                      <a:pPr algn="ctr"/>
                      <a:r>
                        <a:rPr kumimoji="1" lang="en-US" altLang="ja-JP" sz="1300" b="1">
                          <a:latin typeface="+mn-ea"/>
                          <a:ea typeface="+mn-ea"/>
                        </a:rPr>
                        <a:t>Ⅰ</a:t>
                      </a:r>
                      <a:endParaRPr kumimoji="1" lang="ja-JP" altLang="en-US" sz="1300" b="1">
                        <a:latin typeface="+mn-ea"/>
                        <a:ea typeface="+mn-ea"/>
                      </a:endParaRPr>
                    </a:p>
                  </a:txBody>
                  <a:tcPr marL="80989" marR="80989" marT="40495" marB="40495" anchor="ctr">
                    <a:solidFill>
                      <a:schemeClr val="accent6">
                        <a:lumMod val="20000"/>
                        <a:lumOff val="80000"/>
                      </a:schemeClr>
                    </a:solidFill>
                  </a:tcPr>
                </a:tc>
                <a:tc>
                  <a:txBody>
                    <a:bodyPr/>
                    <a:lstStyle/>
                    <a:p>
                      <a:pPr algn="ctr"/>
                      <a:r>
                        <a:rPr kumimoji="1" lang="ja-JP" altLang="en-US" sz="1300" b="1">
                          <a:latin typeface="+mn-ea"/>
                          <a:ea typeface="+mn-ea"/>
                        </a:rPr>
                        <a:t>Ｊ</a:t>
                      </a:r>
                    </a:p>
                  </a:txBody>
                  <a:tcPr marL="80989" marR="80989" marT="40495" marB="40495" anchor="ctr">
                    <a:solidFill>
                      <a:schemeClr val="accent6">
                        <a:lumMod val="20000"/>
                        <a:lumOff val="80000"/>
                      </a:schemeClr>
                    </a:solidFill>
                  </a:tcPr>
                </a:tc>
                <a:extLst>
                  <a:ext uri="{0D108BD9-81ED-4DB2-BD59-A6C34878D82A}">
                    <a16:rowId xmlns:a16="http://schemas.microsoft.com/office/drawing/2014/main" val="473649424"/>
                  </a:ext>
                </a:extLst>
              </a:tr>
            </a:tbl>
          </a:graphicData>
        </a:graphic>
      </p:graphicFrame>
      <p:sp>
        <p:nvSpPr>
          <p:cNvPr id="42" name="テキスト ボックス 41">
            <a:extLst>
              <a:ext uri="{FF2B5EF4-FFF2-40B4-BE49-F238E27FC236}">
                <a16:creationId xmlns:a16="http://schemas.microsoft.com/office/drawing/2014/main" id="{1418285C-EF11-FBE4-150C-8D196E604CDC}"/>
              </a:ext>
            </a:extLst>
          </p:cNvPr>
          <p:cNvSpPr txBox="1"/>
          <p:nvPr/>
        </p:nvSpPr>
        <p:spPr>
          <a:xfrm>
            <a:off x="499530" y="5874054"/>
            <a:ext cx="1596387" cy="415498"/>
          </a:xfrm>
          <a:prstGeom prst="rect">
            <a:avLst/>
          </a:prstGeom>
          <a:noFill/>
        </p:spPr>
        <p:txBody>
          <a:bodyPr wrap="square" rtlCol="0">
            <a:spAutoFit/>
          </a:bodyPr>
          <a:lstStyle/>
          <a:p>
            <a:pPr algn="ctr"/>
            <a:r>
              <a:rPr lang="ja-JP" altLang="en-US" sz="1050"/>
              <a:t>全農地面積 </a:t>
            </a:r>
            <a:r>
              <a:rPr lang="en-US" altLang="ja-JP" sz="1050"/>
              <a:t>800ha</a:t>
            </a:r>
          </a:p>
          <a:p>
            <a:pPr algn="ctr"/>
            <a:r>
              <a:rPr lang="ja-JP" altLang="en-US" sz="1050"/>
              <a:t>（１地区当たり </a:t>
            </a:r>
            <a:r>
              <a:rPr lang="en-US" altLang="ja-JP" sz="1050"/>
              <a:t>100ha</a:t>
            </a:r>
            <a:r>
              <a:rPr lang="ja-JP" altLang="en-US" sz="1050"/>
              <a:t>）</a:t>
            </a:r>
            <a:endParaRPr lang="en-US" altLang="ja-JP" sz="1050"/>
          </a:p>
        </p:txBody>
      </p:sp>
      <p:sp>
        <p:nvSpPr>
          <p:cNvPr id="43" name="テキスト ボックス 42">
            <a:extLst>
              <a:ext uri="{FF2B5EF4-FFF2-40B4-BE49-F238E27FC236}">
                <a16:creationId xmlns:a16="http://schemas.microsoft.com/office/drawing/2014/main" id="{C55E5A55-ADF2-48D5-B1DB-E585AC7CEDF4}"/>
              </a:ext>
            </a:extLst>
          </p:cNvPr>
          <p:cNvSpPr txBox="1"/>
          <p:nvPr/>
        </p:nvSpPr>
        <p:spPr>
          <a:xfrm>
            <a:off x="2941744" y="5877583"/>
            <a:ext cx="1596387" cy="415498"/>
          </a:xfrm>
          <a:prstGeom prst="rect">
            <a:avLst/>
          </a:prstGeom>
          <a:noFill/>
        </p:spPr>
        <p:txBody>
          <a:bodyPr wrap="square" rtlCol="0">
            <a:spAutoFit/>
          </a:bodyPr>
          <a:lstStyle/>
          <a:p>
            <a:pPr algn="ctr"/>
            <a:r>
              <a:rPr lang="ja-JP" altLang="en-US" sz="1050"/>
              <a:t>全農地面積 </a:t>
            </a:r>
            <a:r>
              <a:rPr lang="en-US" altLang="ja-JP" sz="1050"/>
              <a:t>800ha</a:t>
            </a:r>
          </a:p>
          <a:p>
            <a:pPr algn="ctr"/>
            <a:r>
              <a:rPr lang="ja-JP" altLang="en-US" sz="1050"/>
              <a:t>（１地区当たり </a:t>
            </a:r>
            <a:r>
              <a:rPr lang="en-US" altLang="ja-JP" sz="1050"/>
              <a:t>80ha</a:t>
            </a:r>
            <a:r>
              <a:rPr lang="ja-JP" altLang="en-US" sz="1050"/>
              <a:t>）</a:t>
            </a:r>
            <a:endParaRPr lang="en-US" altLang="ja-JP" sz="1050"/>
          </a:p>
        </p:txBody>
      </p:sp>
      <p:sp>
        <p:nvSpPr>
          <p:cNvPr id="44" name="テキスト ボックス 43">
            <a:extLst>
              <a:ext uri="{FF2B5EF4-FFF2-40B4-BE49-F238E27FC236}">
                <a16:creationId xmlns:a16="http://schemas.microsoft.com/office/drawing/2014/main" id="{92506C3B-B32C-A1FA-3AEA-2D92EE498862}"/>
              </a:ext>
            </a:extLst>
          </p:cNvPr>
          <p:cNvSpPr txBox="1"/>
          <p:nvPr/>
        </p:nvSpPr>
        <p:spPr>
          <a:xfrm>
            <a:off x="267118" y="6336286"/>
            <a:ext cx="4474214" cy="461665"/>
          </a:xfrm>
          <a:prstGeom prst="rect">
            <a:avLst/>
          </a:prstGeom>
          <a:noFill/>
          <a:ln>
            <a:solidFill>
              <a:srgbClr val="FF0000"/>
            </a:solidFill>
          </a:ln>
        </p:spPr>
        <p:txBody>
          <a:bodyPr wrap="square"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r>
              <a:rPr lang="ja-JP" altLang="en-US" sz="1200"/>
              <a:t>各委員の担当地区における農地面積が年度途中で変わってしまった場合、目標に対する点検・評価はどうしたらよいか？</a:t>
            </a:r>
            <a:endParaRPr lang="en-US" altLang="ja-JP" sz="1200"/>
          </a:p>
        </p:txBody>
      </p:sp>
      <p:sp>
        <p:nvSpPr>
          <p:cNvPr id="45" name="矢印: 右 44">
            <a:extLst>
              <a:ext uri="{FF2B5EF4-FFF2-40B4-BE49-F238E27FC236}">
                <a16:creationId xmlns:a16="http://schemas.microsoft.com/office/drawing/2014/main" id="{5F8805D0-E80D-EF06-CBA1-848D588D8A3E}"/>
              </a:ext>
            </a:extLst>
          </p:cNvPr>
          <p:cNvSpPr/>
          <p:nvPr/>
        </p:nvSpPr>
        <p:spPr>
          <a:xfrm>
            <a:off x="4953000" y="4625661"/>
            <a:ext cx="535661" cy="92117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a:extLst>
              <a:ext uri="{FF2B5EF4-FFF2-40B4-BE49-F238E27FC236}">
                <a16:creationId xmlns:a16="http://schemas.microsoft.com/office/drawing/2014/main" id="{595C499C-72F5-97E6-022D-570B923A73B7}"/>
              </a:ext>
            </a:extLst>
          </p:cNvPr>
          <p:cNvSpPr txBox="1"/>
          <p:nvPr/>
        </p:nvSpPr>
        <p:spPr>
          <a:xfrm>
            <a:off x="5649528" y="4132139"/>
            <a:ext cx="4070205" cy="2403323"/>
          </a:xfrm>
          <a:prstGeom prst="rect">
            <a:avLst/>
          </a:prstGeom>
          <a:noFill/>
          <a:ln>
            <a:solidFill>
              <a:schemeClr val="tx1"/>
            </a:solidFill>
          </a:ln>
        </p:spPr>
        <p:txBody>
          <a:bodyPr wrap="square" tIns="108000" bIns="108000" rtlCol="0">
            <a:spAutoFit/>
          </a:bodyPr>
          <a:lstStyle>
            <a:defPPr>
              <a:defRPr lang="ja-JP"/>
            </a:defPPr>
            <a:lvl1pPr fontAlgn="auto">
              <a:spcBef>
                <a:spcPts val="0"/>
              </a:spcBef>
              <a:spcAft>
                <a:spcPts val="0"/>
              </a:spcAft>
              <a:defRPr sz="2000">
                <a:solidFill>
                  <a:prstClr val="black"/>
                </a:solidFill>
                <a:latin typeface="ＭＳ ゴシック" panose="020B0609070205080204" pitchFamily="49" charset="-128"/>
                <a:ea typeface="ＭＳ ゴシック" panose="020B0609070205080204" pitchFamily="49" charset="-128"/>
              </a:defRPr>
            </a:lvl1pPr>
          </a:lstStyle>
          <a:p>
            <a:pPr marL="171450" indent="-171450">
              <a:buFont typeface="Arial" panose="020B0604020202020204" pitchFamily="34" charset="0"/>
              <a:buChar char="•"/>
            </a:pPr>
            <a:r>
              <a:rPr lang="ja-JP" altLang="en-US" sz="1200"/>
              <a:t>担当地区が変更される前の目標を目標①、された後の目標を目標②としたうえで、各委員の目標を以下のとおり整理してください。</a:t>
            </a:r>
            <a:br>
              <a:rPr lang="en-US" altLang="ja-JP" sz="1200"/>
            </a:br>
            <a:br>
              <a:rPr lang="en-US" altLang="ja-JP" sz="1200"/>
            </a:br>
            <a:r>
              <a:rPr lang="en-US" altLang="ja-JP" sz="1200"/>
              <a:t>【</a:t>
            </a:r>
            <a:r>
              <a:rPr lang="ja-JP" altLang="en-US" sz="1200"/>
              <a:t>旧体制から在任の委員の当該年度目標</a:t>
            </a:r>
            <a:r>
              <a:rPr lang="en-US" altLang="ja-JP" sz="1200"/>
              <a:t>】</a:t>
            </a:r>
            <a:br>
              <a:rPr lang="en-US" altLang="ja-JP" sz="1200"/>
            </a:br>
            <a:r>
              <a:rPr lang="ja-JP" altLang="en-US" sz="1200"/>
              <a:t>　目標①</a:t>
            </a:r>
            <a:r>
              <a:rPr lang="en-US" altLang="ja-JP" sz="1200"/>
              <a:t>×</a:t>
            </a:r>
            <a:r>
              <a:rPr lang="ja-JP" altLang="en-US" sz="1200"/>
              <a:t>（</a:t>
            </a:r>
            <a:r>
              <a:rPr lang="en-US" altLang="ja-JP" sz="1200"/>
              <a:t>3/12</a:t>
            </a:r>
            <a:r>
              <a:rPr lang="ja-JP" altLang="en-US" sz="1200"/>
              <a:t>）＋目標②</a:t>
            </a:r>
            <a:r>
              <a:rPr lang="en-US" altLang="ja-JP" sz="1200"/>
              <a:t>×</a:t>
            </a:r>
            <a:r>
              <a:rPr lang="ja-JP" altLang="en-US" sz="1200"/>
              <a:t>（</a:t>
            </a:r>
            <a:r>
              <a:rPr lang="en-US" altLang="ja-JP" sz="1200"/>
              <a:t>9/12</a:t>
            </a:r>
            <a:r>
              <a:rPr lang="ja-JP" altLang="en-US" sz="1200"/>
              <a:t>）</a:t>
            </a:r>
            <a:br>
              <a:rPr lang="en-US" altLang="ja-JP" sz="1000"/>
            </a:br>
            <a:br>
              <a:rPr lang="en-US" altLang="ja-JP" sz="1000"/>
            </a:br>
            <a:r>
              <a:rPr lang="en-US" altLang="ja-JP" sz="1200"/>
              <a:t>【</a:t>
            </a:r>
            <a:r>
              <a:rPr lang="ja-JP" altLang="en-US" sz="1200"/>
              <a:t>新体制から新任の委員の当該年度目標</a:t>
            </a:r>
            <a:r>
              <a:rPr lang="en-US" altLang="ja-JP" sz="1200"/>
              <a:t>】</a:t>
            </a:r>
            <a:br>
              <a:rPr lang="en-US" altLang="ja-JP" sz="1200"/>
            </a:br>
            <a:r>
              <a:rPr lang="ja-JP" altLang="en-US" sz="1200"/>
              <a:t>　目標②</a:t>
            </a:r>
            <a:r>
              <a:rPr lang="en-US" altLang="ja-JP" sz="1200"/>
              <a:t>×</a:t>
            </a:r>
            <a:r>
              <a:rPr lang="ja-JP" altLang="en-US" sz="1200"/>
              <a:t>（</a:t>
            </a:r>
            <a:r>
              <a:rPr lang="en-US" altLang="ja-JP" sz="1200"/>
              <a:t>9/12</a:t>
            </a:r>
            <a:r>
              <a:rPr lang="ja-JP" altLang="en-US" sz="1200"/>
              <a:t>）</a:t>
            </a:r>
            <a:endParaRPr lang="en-US" altLang="ja-JP" sz="1200"/>
          </a:p>
          <a:p>
            <a:pPr marL="171450" indent="-171450">
              <a:buFont typeface="Arial" panose="020B0604020202020204" pitchFamily="34" charset="0"/>
              <a:buChar char="•"/>
            </a:pPr>
            <a:endParaRPr lang="en-US" altLang="ja-JP" sz="1200"/>
          </a:p>
          <a:p>
            <a:pPr marL="171450" indent="-171450">
              <a:buFont typeface="Arial" panose="020B0604020202020204" pitchFamily="34" charset="0"/>
              <a:buChar char="•"/>
            </a:pPr>
            <a:r>
              <a:rPr lang="ja-JP" altLang="en-US" sz="1200"/>
              <a:t>上記の目標に対する各推進委員等の成果実績を基に点検・評価を行ってください。</a:t>
            </a:r>
            <a:endParaRPr lang="en-US" altLang="ja-JP" sz="1200"/>
          </a:p>
        </p:txBody>
      </p:sp>
      <p:sp>
        <p:nvSpPr>
          <p:cNvPr id="47" name="正方形/長方形 46">
            <a:extLst>
              <a:ext uri="{FF2B5EF4-FFF2-40B4-BE49-F238E27FC236}">
                <a16:creationId xmlns:a16="http://schemas.microsoft.com/office/drawing/2014/main" id="{4DE5C107-00E8-142B-906E-2B8D393E423D}"/>
              </a:ext>
            </a:extLst>
          </p:cNvPr>
          <p:cNvSpPr/>
          <p:nvPr/>
        </p:nvSpPr>
        <p:spPr>
          <a:xfrm>
            <a:off x="3928532" y="5094074"/>
            <a:ext cx="812799" cy="779980"/>
          </a:xfrm>
          <a:prstGeom prst="rect">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DEBE0FB4-1D9C-196E-C83F-7E05C5DDA9C6}"/>
              </a:ext>
            </a:extLst>
          </p:cNvPr>
          <p:cNvSpPr txBox="1"/>
          <p:nvPr/>
        </p:nvSpPr>
        <p:spPr>
          <a:xfrm>
            <a:off x="4011655" y="5577217"/>
            <a:ext cx="609600" cy="276999"/>
          </a:xfrm>
          <a:prstGeom prst="rect">
            <a:avLst/>
          </a:prstGeom>
          <a:noFill/>
        </p:spPr>
        <p:txBody>
          <a:bodyPr wrap="square" rtlCol="0">
            <a:spAutoFit/>
          </a:bodyPr>
          <a:lstStyle/>
          <a:p>
            <a:pPr algn="ctr"/>
            <a:r>
              <a:rPr lang="ja-JP" altLang="en-US">
                <a:solidFill>
                  <a:srgbClr val="FF0000"/>
                </a:solidFill>
              </a:rPr>
              <a:t>新任</a:t>
            </a:r>
            <a:endParaRPr kumimoji="1" lang="ja-JP" altLang="en-US">
              <a:solidFill>
                <a:srgbClr val="FF0000"/>
              </a:solidFill>
            </a:endParaRPr>
          </a:p>
        </p:txBody>
      </p:sp>
      <p:sp>
        <p:nvSpPr>
          <p:cNvPr id="2" name="テキスト ボックス 1">
            <a:extLst>
              <a:ext uri="{FF2B5EF4-FFF2-40B4-BE49-F238E27FC236}">
                <a16:creationId xmlns:a16="http://schemas.microsoft.com/office/drawing/2014/main" id="{5F74669E-3436-5DCF-C81C-09E506D977A3}"/>
              </a:ext>
            </a:extLst>
          </p:cNvPr>
          <p:cNvSpPr txBox="1"/>
          <p:nvPr/>
        </p:nvSpPr>
        <p:spPr>
          <a:xfrm>
            <a:off x="-1198826" y="352973"/>
            <a:ext cx="1097226" cy="338554"/>
          </a:xfrm>
          <a:prstGeom prst="rect">
            <a:avLst/>
          </a:prstGeom>
          <a:solidFill>
            <a:srgbClr val="FFFF00"/>
          </a:solidFill>
        </p:spPr>
        <p:txBody>
          <a:bodyPr wrap="square" rtlCol="0">
            <a:spAutoFit/>
          </a:bodyPr>
          <a:lstStyle/>
          <a:p>
            <a:pPr algn="ctr"/>
            <a:r>
              <a:rPr kumimoji="1" lang="ja-JP" altLang="en-US" sz="1600" b="1" dirty="0">
                <a:solidFill>
                  <a:srgbClr val="FF0000"/>
                </a:solidFill>
              </a:rPr>
              <a:t>新規作成</a:t>
            </a:r>
          </a:p>
        </p:txBody>
      </p:sp>
    </p:spTree>
    <p:extLst>
      <p:ext uri="{BB962C8B-B14F-4D97-AF65-F5344CB8AC3E}">
        <p14:creationId xmlns:p14="http://schemas.microsoft.com/office/powerpoint/2010/main" val="33851128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5ec59af-1a16-40a0-b163-384e34c79a5c" xsi:nil="true"/>
    <lcf76f155ced4ddcb4097134ff3c332f xmlns="bbeded86-b1f2-4c10-804c-c86b2e2b1e4a">
      <Terms xmlns="http://schemas.microsoft.com/office/infopath/2007/PartnerControls"/>
    </lcf76f155ced4ddcb4097134ff3c332f>
    <_x4f5c__x6210__x65e5__x6642_ xmlns="bbeded86-b1f2-4c10-804c-c86b2e2b1e4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435BB32593AB694FB78DF553F76E2600" ma:contentTypeVersion="15" ma:contentTypeDescription="新しいドキュメントを作成します。" ma:contentTypeScope="" ma:versionID="91b3ee333993df47cdc70df19eb8489c">
  <xsd:schema xmlns:xsd="http://www.w3.org/2001/XMLSchema" xmlns:xs="http://www.w3.org/2001/XMLSchema" xmlns:p="http://schemas.microsoft.com/office/2006/metadata/properties" xmlns:ns2="bbeded86-b1f2-4c10-804c-c86b2e2b1e4a" xmlns:ns3="85ec59af-1a16-40a0-b163-384e34c79a5c" targetNamespace="http://schemas.microsoft.com/office/2006/metadata/properties" ma:root="true" ma:fieldsID="05bc34e3d09af5bbbcdffd507aacd102" ns2:_="" ns3:_="">
    <xsd:import namespace="bbeded86-b1f2-4c10-804c-c86b2e2b1e4a"/>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OCR"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eded86-b1f2-4c10-804c-c86b2e2b1e4a"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9f0805f9-585c-4825-958f-e153f0e57234}"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972BCD0-7D6F-40F5-8852-95B38AA5E2D9}">
  <ds:schemaRefs>
    <ds:schemaRef ds:uri="http://purl.org/dc/terms/"/>
    <ds:schemaRef ds:uri="http://www.w3.org/XML/1998/namespace"/>
    <ds:schemaRef ds:uri="http://schemas.microsoft.com/office/2006/documentManagement/types"/>
    <ds:schemaRef ds:uri="85ec59af-1a16-40a0-b163-384e34c79a5c"/>
    <ds:schemaRef ds:uri="http://schemas.microsoft.com/office/2006/metadata/properties"/>
    <ds:schemaRef ds:uri="http://schemas.microsoft.com/office/infopath/2007/PartnerControls"/>
    <ds:schemaRef ds:uri="http://schemas.openxmlformats.org/package/2006/metadata/core-properties"/>
    <ds:schemaRef ds:uri="bbeded86-b1f2-4c10-804c-c86b2e2b1e4a"/>
    <ds:schemaRef ds:uri="http://purl.org/dc/dcmitype/"/>
    <ds:schemaRef ds:uri="http://purl.org/dc/elements/1.1/"/>
  </ds:schemaRefs>
</ds:datastoreItem>
</file>

<file path=customXml/itemProps2.xml><?xml version="1.0" encoding="utf-8"?>
<ds:datastoreItem xmlns:ds="http://schemas.openxmlformats.org/officeDocument/2006/customXml" ds:itemID="{0A5877D5-DF77-4203-8D4E-31CB7475BAF6}">
  <ds:schemaRefs>
    <ds:schemaRef ds:uri="85ec59af-1a16-40a0-b163-384e34c79a5c"/>
    <ds:schemaRef ds:uri="bbeded86-b1f2-4c10-804c-c86b2e2b1e4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E98986B-4B5A-471D-AF60-B13475B2DA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492</TotalTime>
  <Words>2957</Words>
  <Application>Microsoft Office PowerPoint</Application>
  <PresentationFormat>A4 210 x 297 mm</PresentationFormat>
  <Paragraphs>191</Paragraphs>
  <Slides>13</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13</vt:i4>
      </vt:variant>
    </vt:vector>
  </HeadingPairs>
  <TitlesOfParts>
    <vt:vector size="17" baseType="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農林水産省</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農林水産省</dc:creator>
  <cp:lastModifiedBy>栁田 拓馬(YANAGITA Takuma)</cp:lastModifiedBy>
  <cp:revision>2</cp:revision>
  <cp:lastPrinted>2025-03-10T23:41:37Z</cp:lastPrinted>
  <dcterms:created xsi:type="dcterms:W3CDTF">2007-09-11T02:59:18Z</dcterms:created>
  <dcterms:modified xsi:type="dcterms:W3CDTF">2025-04-10T01:17:25Z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0x010100435BB32593AB694FB78DF553F76E2600</vt:lpwstr>
  </property>
  <property fmtid="{D5CDD505-2E9C-101B-9397-08002B2CF9AE}" pid="3" name="MediaServiceImageTags">
    <vt:lpwstr/>
  </property>
</Properties>
</file>